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media/image2.svg" ContentType="image/svg+xml"/>
  <Override PartName="/ppt/media/image4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87" r:id="rId3"/>
    <p:sldId id="265" r:id="rId4"/>
    <p:sldId id="266" r:id="rId5"/>
    <p:sldId id="288" r:id="rId6"/>
    <p:sldId id="295" r:id="rId7"/>
    <p:sldId id="289" r:id="rId8"/>
    <p:sldId id="300" r:id="rId9"/>
    <p:sldId id="307" r:id="rId10"/>
    <p:sldId id="312" r:id="rId11"/>
    <p:sldId id="292" r:id="rId12"/>
    <p:sldId id="306" r:id="rId13"/>
    <p:sldId id="296" r:id="rId14"/>
    <p:sldId id="293" r:id="rId15"/>
    <p:sldId id="291" r:id="rId16"/>
    <p:sldId id="294" r:id="rId17"/>
    <p:sldId id="311" r:id="rId18"/>
    <p:sldId id="305" r:id="rId19"/>
    <p:sldId id="286" r:id="rId20"/>
  </p:sldIdLst>
  <p:sldSz cx="12192000" cy="6858000"/>
  <p:notesSz cx="6858000" cy="9144000"/>
  <p:embeddedFontLst>
    <p:embeddedFont>
      <p:font typeface="微软雅黑" panose="020B0503020204020204" charset="-122"/>
      <p:regular r:id="rId26"/>
    </p:embeddedFont>
    <p:embeddedFont>
      <p:font typeface="华文细黑" panose="02010600040101010101" pitchFamily="2" charset="-122"/>
      <p:regular r:id="rId27"/>
    </p:embeddedFont>
    <p:embeddedFont>
      <p:font typeface="等线" panose="02010600030101010101" charset="-122"/>
      <p:regular r:id="rId28"/>
    </p:embeddedFont>
  </p:embeddedFontLst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BE10B78-CED7-4B9B-B2D4-9A403BDA4EA8}">
          <p14:sldIdLst>
            <p14:sldId id="287"/>
            <p14:sldId id="265"/>
            <p14:sldId id="266"/>
            <p14:sldId id="288"/>
            <p14:sldId id="295"/>
            <p14:sldId id="289"/>
            <p14:sldId id="300"/>
            <p14:sldId id="307"/>
            <p14:sldId id="312"/>
            <p14:sldId id="292"/>
            <p14:sldId id="306"/>
            <p14:sldId id="296"/>
            <p14:sldId id="293"/>
            <p14:sldId id="291"/>
            <p14:sldId id="294"/>
            <p14:sldId id="311"/>
            <p14:sldId id="305"/>
            <p14:sldId id="286"/>
          </p14:sldIdLst>
        </p14:section>
        <p14:section name="无标题节" id="{F0BC1779-C57A-4985-82DA-5BC9DF15ECB1}">
          <p14:sldIdLst/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涛 张" initials="涛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293E"/>
    <a:srgbClr val="FECD2A"/>
    <a:srgbClr val="0D1825"/>
    <a:srgbClr val="EFF2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8" autoAdjust="0"/>
    <p:restoredTop sz="96192" autoAdjust="0"/>
  </p:normalViewPr>
  <p:slideViewPr>
    <p:cSldViewPr snapToGrid="0">
      <p:cViewPr varScale="1">
        <p:scale>
          <a:sx n="128" d="100"/>
          <a:sy n="128" d="100"/>
        </p:scale>
        <p:origin x="248" y="184"/>
      </p:cViewPr>
      <p:guideLst>
        <p:guide orient="horz" pos="2176"/>
        <p:guide pos="3904"/>
        <p:guide orient="horz" pos="12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gs" Target="tags/tag2.xml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CD1ED-4215-4AA5-8D0F-C1FC5F7421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7314E1-4286-4607-B446-5CA3CB8FB81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0" y="-1"/>
            <a:ext cx="12192000" cy="6867526"/>
            <a:chOff x="0" y="-1"/>
            <a:chExt cx="12192000" cy="6867526"/>
          </a:xfrm>
        </p:grpSpPr>
        <p:sp>
          <p:nvSpPr>
            <p:cNvPr id="5" name="矩形 4"/>
            <p:cNvSpPr/>
            <p:nvPr/>
          </p:nvSpPr>
          <p:spPr>
            <a:xfrm>
              <a:off x="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24384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36576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48768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60960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73152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8534400" y="-1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9753600" y="-1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9728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219200" y="1219200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24384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36576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48768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60960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73152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5344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97536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109728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0" y="2438399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1219200" y="2438399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24384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6576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48768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60960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73152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85344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97536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109728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2192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24384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36576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48768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60960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73152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85344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97536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09728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12192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24384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36576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48768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60960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73152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85344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97536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0972800" y="4867709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219200" y="6086909"/>
              <a:ext cx="1219200" cy="780616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24384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36576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48768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60960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73152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85344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9753600" y="6086909"/>
              <a:ext cx="1219200" cy="780616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10972800" y="6086909"/>
              <a:ext cx="1219200" cy="780616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0" y="-1"/>
            <a:ext cx="12192000" cy="6867526"/>
            <a:chOff x="0" y="-1"/>
            <a:chExt cx="12192000" cy="6867526"/>
          </a:xfrm>
        </p:grpSpPr>
        <p:sp>
          <p:nvSpPr>
            <p:cNvPr id="5" name="矩形 4"/>
            <p:cNvSpPr/>
            <p:nvPr/>
          </p:nvSpPr>
          <p:spPr>
            <a:xfrm>
              <a:off x="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24384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36576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48768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60960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73152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8534400" y="-1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9753600" y="-1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972800" y="-1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219200" y="1219200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24384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36576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48768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60960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73152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5344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97536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10972800" y="12192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0" y="2438399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1219200" y="2438399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24384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6576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48768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60960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73152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85344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97536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10972800" y="243839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2192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24384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36576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48768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60960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73152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85344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97536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0972800" y="3657600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12192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24384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36576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48768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60960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73152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85344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9753600" y="4867709"/>
              <a:ext cx="1219200" cy="12192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0972800" y="4867709"/>
              <a:ext cx="1219200" cy="1219200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219200" y="6086909"/>
              <a:ext cx="1219200" cy="780616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24384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36576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48768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60960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73152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8534400" y="6086909"/>
              <a:ext cx="1219200" cy="78061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9753600" y="6086909"/>
              <a:ext cx="1219200" cy="780616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10972800" y="6086909"/>
              <a:ext cx="1219200" cy="780616"/>
            </a:xfrm>
            <a:prstGeom prst="rect">
              <a:avLst/>
            </a:prstGeom>
            <a:solidFill>
              <a:schemeClr val="accent4">
                <a:lumMod val="10000"/>
                <a:lumOff val="90000"/>
                <a:alpha val="34000"/>
              </a:schemeClr>
            </a:solidFill>
            <a:ln w="25400">
              <a:solidFill>
                <a:schemeClr val="accent4">
                  <a:alpha val="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任意多边形: 形状 63"/>
          <p:cNvSpPr/>
          <p:nvPr userDrawn="1"/>
        </p:nvSpPr>
        <p:spPr>
          <a:xfrm>
            <a:off x="10598318" y="-95520"/>
            <a:ext cx="308742" cy="135004"/>
          </a:xfrm>
          <a:custGeom>
            <a:avLst/>
            <a:gdLst>
              <a:gd name="connsiteX0" fmla="*/ 0 w 268651"/>
              <a:gd name="connsiteY0" fmla="*/ 0 h 117474"/>
              <a:gd name="connsiteX1" fmla="*/ 172240 w 268651"/>
              <a:gd name="connsiteY1" fmla="*/ 0 h 117474"/>
              <a:gd name="connsiteX2" fmla="*/ 268651 w 268651"/>
              <a:gd name="connsiteY2" fmla="*/ 117474 h 117474"/>
              <a:gd name="connsiteX3" fmla="*/ 96411 w 268651"/>
              <a:gd name="connsiteY3" fmla="*/ 117474 h 117474"/>
              <a:gd name="connsiteX4" fmla="*/ 0 w 268651"/>
              <a:gd name="connsiteY4" fmla="*/ 0 h 117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51" h="117474">
                <a:moveTo>
                  <a:pt x="0" y="0"/>
                </a:moveTo>
                <a:lnTo>
                  <a:pt x="172240" y="0"/>
                </a:lnTo>
                <a:lnTo>
                  <a:pt x="268651" y="117474"/>
                </a:lnTo>
                <a:lnTo>
                  <a:pt x="96411" y="117474"/>
                </a:lnTo>
                <a:lnTo>
                  <a:pt x="0" y="0"/>
                </a:lnTo>
                <a:close/>
              </a:path>
            </a:pathLst>
          </a:cu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5" name="任意多边形: 形状 64"/>
          <p:cNvSpPr/>
          <p:nvPr userDrawn="1"/>
        </p:nvSpPr>
        <p:spPr>
          <a:xfrm>
            <a:off x="10745557" y="97968"/>
            <a:ext cx="269044" cy="86636"/>
          </a:xfrm>
          <a:custGeom>
            <a:avLst/>
            <a:gdLst>
              <a:gd name="connsiteX0" fmla="*/ 0 w 234108"/>
              <a:gd name="connsiteY0" fmla="*/ 0 h 75385"/>
              <a:gd name="connsiteX1" fmla="*/ 172240 w 234108"/>
              <a:gd name="connsiteY1" fmla="*/ 0 h 75385"/>
              <a:gd name="connsiteX2" fmla="*/ 234108 w 234108"/>
              <a:gd name="connsiteY2" fmla="*/ 75385 h 75385"/>
              <a:gd name="connsiteX3" fmla="*/ 61868 w 234108"/>
              <a:gd name="connsiteY3" fmla="*/ 75385 h 75385"/>
              <a:gd name="connsiteX4" fmla="*/ 0 w 234108"/>
              <a:gd name="connsiteY4" fmla="*/ 0 h 75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108" h="75385">
                <a:moveTo>
                  <a:pt x="0" y="0"/>
                </a:moveTo>
                <a:lnTo>
                  <a:pt x="172240" y="0"/>
                </a:lnTo>
                <a:lnTo>
                  <a:pt x="234108" y="75385"/>
                </a:lnTo>
                <a:lnTo>
                  <a:pt x="61868" y="75385"/>
                </a:lnTo>
                <a:lnTo>
                  <a:pt x="0" y="0"/>
                </a:lnTo>
                <a:close/>
              </a:path>
            </a:pathLst>
          </a:cu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6" name="任意多边形: 形状 65"/>
          <p:cNvSpPr/>
          <p:nvPr userDrawn="1"/>
        </p:nvSpPr>
        <p:spPr>
          <a:xfrm>
            <a:off x="10579852" y="251971"/>
            <a:ext cx="536334" cy="497910"/>
          </a:xfrm>
          <a:custGeom>
            <a:avLst/>
            <a:gdLst>
              <a:gd name="connsiteX0" fmla="*/ 233323 w 466687"/>
              <a:gd name="connsiteY0" fmla="*/ 0 h 433253"/>
              <a:gd name="connsiteX1" fmla="*/ 405563 w 466687"/>
              <a:gd name="connsiteY1" fmla="*/ 0 h 433253"/>
              <a:gd name="connsiteX2" fmla="*/ 466687 w 466687"/>
              <a:gd name="connsiteY2" fmla="*/ 74478 h 433253"/>
              <a:gd name="connsiteX3" fmla="*/ 172240 w 466687"/>
              <a:gd name="connsiteY3" fmla="*/ 433253 h 433253"/>
              <a:gd name="connsiteX4" fmla="*/ 0 w 466687"/>
              <a:gd name="connsiteY4" fmla="*/ 433253 h 433253"/>
              <a:gd name="connsiteX5" fmla="*/ 294447 w 466687"/>
              <a:gd name="connsiteY5" fmla="*/ 74478 h 433253"/>
              <a:gd name="connsiteX6" fmla="*/ 233323 w 466687"/>
              <a:gd name="connsiteY6" fmla="*/ 0 h 43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687" h="433253">
                <a:moveTo>
                  <a:pt x="233323" y="0"/>
                </a:moveTo>
                <a:lnTo>
                  <a:pt x="405563" y="0"/>
                </a:lnTo>
                <a:lnTo>
                  <a:pt x="466687" y="74478"/>
                </a:lnTo>
                <a:lnTo>
                  <a:pt x="172240" y="433253"/>
                </a:lnTo>
                <a:lnTo>
                  <a:pt x="0" y="433253"/>
                </a:lnTo>
                <a:lnTo>
                  <a:pt x="294447" y="74478"/>
                </a:lnTo>
                <a:lnTo>
                  <a:pt x="233323" y="0"/>
                </a:lnTo>
                <a:close/>
              </a:path>
            </a:pathLst>
          </a:cu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7" name="箭头: V 形 66"/>
          <p:cNvSpPr/>
          <p:nvPr userDrawn="1"/>
        </p:nvSpPr>
        <p:spPr>
          <a:xfrm>
            <a:off x="11012778" y="-53540"/>
            <a:ext cx="536334" cy="824632"/>
          </a:xfrm>
          <a:prstGeom prst="chevron">
            <a:avLst>
              <a:gd name="adj" fmla="val 63093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8" name="任意多边形: 形状 67"/>
          <p:cNvSpPr/>
          <p:nvPr userDrawn="1"/>
        </p:nvSpPr>
        <p:spPr>
          <a:xfrm>
            <a:off x="11460481" y="-110364"/>
            <a:ext cx="308742" cy="135004"/>
          </a:xfrm>
          <a:custGeom>
            <a:avLst/>
            <a:gdLst>
              <a:gd name="connsiteX0" fmla="*/ 0 w 268651"/>
              <a:gd name="connsiteY0" fmla="*/ 0 h 117474"/>
              <a:gd name="connsiteX1" fmla="*/ 172240 w 268651"/>
              <a:gd name="connsiteY1" fmla="*/ 0 h 117474"/>
              <a:gd name="connsiteX2" fmla="*/ 268651 w 268651"/>
              <a:gd name="connsiteY2" fmla="*/ 117474 h 117474"/>
              <a:gd name="connsiteX3" fmla="*/ 96411 w 268651"/>
              <a:gd name="connsiteY3" fmla="*/ 117474 h 117474"/>
              <a:gd name="connsiteX4" fmla="*/ 0 w 268651"/>
              <a:gd name="connsiteY4" fmla="*/ 0 h 117474"/>
              <a:gd name="connsiteX0-1" fmla="*/ 0 w 268651"/>
              <a:gd name="connsiteY0-2" fmla="*/ 0 h 117474"/>
              <a:gd name="connsiteX1-3" fmla="*/ 172240 w 268651"/>
              <a:gd name="connsiteY1-4" fmla="*/ 0 h 117474"/>
              <a:gd name="connsiteX2-5" fmla="*/ 268651 w 268651"/>
              <a:gd name="connsiteY2-6" fmla="*/ 117474 h 117474"/>
              <a:gd name="connsiteX3-7" fmla="*/ 182837 w 268651"/>
              <a:gd name="connsiteY3-8" fmla="*/ 111918 h 117474"/>
              <a:gd name="connsiteX4-9" fmla="*/ 96411 w 268651"/>
              <a:gd name="connsiteY4-10" fmla="*/ 117474 h 117474"/>
              <a:gd name="connsiteX5" fmla="*/ 0 w 268651"/>
              <a:gd name="connsiteY5" fmla="*/ 0 h 117474"/>
              <a:gd name="connsiteX0-11" fmla="*/ 182837 w 274277"/>
              <a:gd name="connsiteY0-12" fmla="*/ 111918 h 203358"/>
              <a:gd name="connsiteX1-13" fmla="*/ 96411 w 274277"/>
              <a:gd name="connsiteY1-14" fmla="*/ 117474 h 203358"/>
              <a:gd name="connsiteX2-15" fmla="*/ 0 w 274277"/>
              <a:gd name="connsiteY2-16" fmla="*/ 0 h 203358"/>
              <a:gd name="connsiteX3-17" fmla="*/ 172240 w 274277"/>
              <a:gd name="connsiteY3-18" fmla="*/ 0 h 203358"/>
              <a:gd name="connsiteX4-19" fmla="*/ 268651 w 274277"/>
              <a:gd name="connsiteY4-20" fmla="*/ 117474 h 203358"/>
              <a:gd name="connsiteX5-21" fmla="*/ 274277 w 274277"/>
              <a:gd name="connsiteY5-22" fmla="*/ 203358 h 203358"/>
              <a:gd name="connsiteX0-23" fmla="*/ 182837 w 268651"/>
              <a:gd name="connsiteY0-24" fmla="*/ 111918 h 117474"/>
              <a:gd name="connsiteX1-25" fmla="*/ 96411 w 268651"/>
              <a:gd name="connsiteY1-26" fmla="*/ 117474 h 117474"/>
              <a:gd name="connsiteX2-27" fmla="*/ 0 w 268651"/>
              <a:gd name="connsiteY2-28" fmla="*/ 0 h 117474"/>
              <a:gd name="connsiteX3-29" fmla="*/ 172240 w 268651"/>
              <a:gd name="connsiteY3-30" fmla="*/ 0 h 117474"/>
              <a:gd name="connsiteX4-31" fmla="*/ 268651 w 268651"/>
              <a:gd name="connsiteY4-32" fmla="*/ 117474 h 117474"/>
              <a:gd name="connsiteX0-33" fmla="*/ 96411 w 268651"/>
              <a:gd name="connsiteY0-34" fmla="*/ 117474 h 117474"/>
              <a:gd name="connsiteX1-35" fmla="*/ 0 w 268651"/>
              <a:gd name="connsiteY1-36" fmla="*/ 0 h 117474"/>
              <a:gd name="connsiteX2-37" fmla="*/ 172240 w 268651"/>
              <a:gd name="connsiteY2-38" fmla="*/ 0 h 117474"/>
              <a:gd name="connsiteX3-39" fmla="*/ 268651 w 268651"/>
              <a:gd name="connsiteY3-40" fmla="*/ 117474 h 1174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68651" h="117474">
                <a:moveTo>
                  <a:pt x="96411" y="117474"/>
                </a:moveTo>
                <a:lnTo>
                  <a:pt x="0" y="0"/>
                </a:lnTo>
                <a:lnTo>
                  <a:pt x="172240" y="0"/>
                </a:lnTo>
                <a:lnTo>
                  <a:pt x="268651" y="117474"/>
                </a:lnTo>
              </a:path>
            </a:pathLst>
          </a:cu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9" name="任意多边形: 形状 68"/>
          <p:cNvSpPr/>
          <p:nvPr userDrawn="1"/>
        </p:nvSpPr>
        <p:spPr>
          <a:xfrm>
            <a:off x="11445703" y="311533"/>
            <a:ext cx="536334" cy="434210"/>
          </a:xfrm>
          <a:custGeom>
            <a:avLst/>
            <a:gdLst>
              <a:gd name="connsiteX0" fmla="*/ 278812 w 466687"/>
              <a:gd name="connsiteY0" fmla="*/ 0 h 377826"/>
              <a:gd name="connsiteX1" fmla="*/ 451052 w 466687"/>
              <a:gd name="connsiteY1" fmla="*/ 0 h 377826"/>
              <a:gd name="connsiteX2" fmla="*/ 466687 w 466687"/>
              <a:gd name="connsiteY2" fmla="*/ 19051 h 377826"/>
              <a:gd name="connsiteX3" fmla="*/ 172240 w 466687"/>
              <a:gd name="connsiteY3" fmla="*/ 377826 h 377826"/>
              <a:gd name="connsiteX4" fmla="*/ 0 w 466687"/>
              <a:gd name="connsiteY4" fmla="*/ 377826 h 377826"/>
              <a:gd name="connsiteX5" fmla="*/ 294447 w 466687"/>
              <a:gd name="connsiteY5" fmla="*/ 19051 h 377826"/>
              <a:gd name="connsiteX6" fmla="*/ 278812 w 466687"/>
              <a:gd name="connsiteY6" fmla="*/ 0 h 377826"/>
              <a:gd name="connsiteX0-1" fmla="*/ 278812 w 466687"/>
              <a:gd name="connsiteY0-2" fmla="*/ 1587 h 379413"/>
              <a:gd name="connsiteX1-3" fmla="*/ 370955 w 466687"/>
              <a:gd name="connsiteY1-4" fmla="*/ 0 h 379413"/>
              <a:gd name="connsiteX2-5" fmla="*/ 451052 w 466687"/>
              <a:gd name="connsiteY2-6" fmla="*/ 1587 h 379413"/>
              <a:gd name="connsiteX3-7" fmla="*/ 466687 w 466687"/>
              <a:gd name="connsiteY3-8" fmla="*/ 20638 h 379413"/>
              <a:gd name="connsiteX4-9" fmla="*/ 172240 w 466687"/>
              <a:gd name="connsiteY4-10" fmla="*/ 379413 h 379413"/>
              <a:gd name="connsiteX5-11" fmla="*/ 0 w 466687"/>
              <a:gd name="connsiteY5-12" fmla="*/ 379413 h 379413"/>
              <a:gd name="connsiteX6-13" fmla="*/ 294447 w 466687"/>
              <a:gd name="connsiteY6-14" fmla="*/ 20638 h 379413"/>
              <a:gd name="connsiteX7" fmla="*/ 278812 w 466687"/>
              <a:gd name="connsiteY7" fmla="*/ 1587 h 379413"/>
              <a:gd name="connsiteX0-15" fmla="*/ 370955 w 466687"/>
              <a:gd name="connsiteY0-16" fmla="*/ 0 h 379413"/>
              <a:gd name="connsiteX1-17" fmla="*/ 451052 w 466687"/>
              <a:gd name="connsiteY1-18" fmla="*/ 1587 h 379413"/>
              <a:gd name="connsiteX2-19" fmla="*/ 466687 w 466687"/>
              <a:gd name="connsiteY2-20" fmla="*/ 20638 h 379413"/>
              <a:gd name="connsiteX3-21" fmla="*/ 172240 w 466687"/>
              <a:gd name="connsiteY3-22" fmla="*/ 379413 h 379413"/>
              <a:gd name="connsiteX4-23" fmla="*/ 0 w 466687"/>
              <a:gd name="connsiteY4-24" fmla="*/ 379413 h 379413"/>
              <a:gd name="connsiteX5-25" fmla="*/ 294447 w 466687"/>
              <a:gd name="connsiteY5-26" fmla="*/ 20638 h 379413"/>
              <a:gd name="connsiteX6-27" fmla="*/ 278812 w 466687"/>
              <a:gd name="connsiteY6-28" fmla="*/ 1587 h 379413"/>
              <a:gd name="connsiteX7-29" fmla="*/ 462395 w 466687"/>
              <a:gd name="connsiteY7-30" fmla="*/ 91440 h 379413"/>
              <a:gd name="connsiteX0-31" fmla="*/ 370955 w 466687"/>
              <a:gd name="connsiteY0-32" fmla="*/ 0 h 379413"/>
              <a:gd name="connsiteX1-33" fmla="*/ 451052 w 466687"/>
              <a:gd name="connsiteY1-34" fmla="*/ 1587 h 379413"/>
              <a:gd name="connsiteX2-35" fmla="*/ 466687 w 466687"/>
              <a:gd name="connsiteY2-36" fmla="*/ 20638 h 379413"/>
              <a:gd name="connsiteX3-37" fmla="*/ 172240 w 466687"/>
              <a:gd name="connsiteY3-38" fmla="*/ 379413 h 379413"/>
              <a:gd name="connsiteX4-39" fmla="*/ 0 w 466687"/>
              <a:gd name="connsiteY4-40" fmla="*/ 379413 h 379413"/>
              <a:gd name="connsiteX5-41" fmla="*/ 294447 w 466687"/>
              <a:gd name="connsiteY5-42" fmla="*/ 20638 h 379413"/>
              <a:gd name="connsiteX6-43" fmla="*/ 278812 w 466687"/>
              <a:gd name="connsiteY6-44" fmla="*/ 1587 h 379413"/>
              <a:gd name="connsiteX0-45" fmla="*/ 451052 w 466687"/>
              <a:gd name="connsiteY0-46" fmla="*/ 0 h 377826"/>
              <a:gd name="connsiteX1-47" fmla="*/ 466687 w 466687"/>
              <a:gd name="connsiteY1-48" fmla="*/ 19051 h 377826"/>
              <a:gd name="connsiteX2-49" fmla="*/ 172240 w 466687"/>
              <a:gd name="connsiteY2-50" fmla="*/ 377826 h 377826"/>
              <a:gd name="connsiteX3-51" fmla="*/ 0 w 466687"/>
              <a:gd name="connsiteY3-52" fmla="*/ 377826 h 377826"/>
              <a:gd name="connsiteX4-53" fmla="*/ 294447 w 466687"/>
              <a:gd name="connsiteY4-54" fmla="*/ 19051 h 377826"/>
              <a:gd name="connsiteX5-55" fmla="*/ 278812 w 466687"/>
              <a:gd name="connsiteY5-56" fmla="*/ 0 h 37782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466687" h="377826">
                <a:moveTo>
                  <a:pt x="451052" y="0"/>
                </a:moveTo>
                <a:lnTo>
                  <a:pt x="466687" y="19051"/>
                </a:lnTo>
                <a:lnTo>
                  <a:pt x="172240" y="377826"/>
                </a:lnTo>
                <a:lnTo>
                  <a:pt x="0" y="377826"/>
                </a:lnTo>
                <a:lnTo>
                  <a:pt x="294447" y="19051"/>
                </a:lnTo>
                <a:lnTo>
                  <a:pt x="278812" y="0"/>
                </a:lnTo>
              </a:path>
            </a:pathLst>
          </a:cu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0" name="任意多边形: 形状 69"/>
          <p:cNvSpPr/>
          <p:nvPr userDrawn="1"/>
        </p:nvSpPr>
        <p:spPr>
          <a:xfrm>
            <a:off x="750475" y="669471"/>
            <a:ext cx="9664954" cy="120650"/>
          </a:xfrm>
          <a:custGeom>
            <a:avLst/>
            <a:gdLst>
              <a:gd name="connsiteX0" fmla="*/ 0 w 6794500"/>
              <a:gd name="connsiteY0" fmla="*/ 0 h 120650"/>
              <a:gd name="connsiteX1" fmla="*/ 120650 w 6794500"/>
              <a:gd name="connsiteY1" fmla="*/ 120650 h 120650"/>
              <a:gd name="connsiteX2" fmla="*/ 6794500 w 6794500"/>
              <a:gd name="connsiteY2" fmla="*/ 120650 h 120650"/>
              <a:gd name="connsiteX0-1" fmla="*/ 0 w 8312404"/>
              <a:gd name="connsiteY0-2" fmla="*/ 0 h 120650"/>
              <a:gd name="connsiteX1-3" fmla="*/ 120650 w 8312404"/>
              <a:gd name="connsiteY1-4" fmla="*/ 120650 h 120650"/>
              <a:gd name="connsiteX2-5" fmla="*/ 8312404 w 8312404"/>
              <a:gd name="connsiteY2-6" fmla="*/ 120650 h 120650"/>
              <a:gd name="connsiteX0-7" fmla="*/ 0 w 9274429"/>
              <a:gd name="connsiteY0-8" fmla="*/ 0 h 120650"/>
              <a:gd name="connsiteX1-9" fmla="*/ 120650 w 9274429"/>
              <a:gd name="connsiteY1-10" fmla="*/ 120650 h 120650"/>
              <a:gd name="connsiteX2-11" fmla="*/ 9274429 w 9274429"/>
              <a:gd name="connsiteY2-12" fmla="*/ 120650 h 120650"/>
              <a:gd name="connsiteX0-13" fmla="*/ 0 w 8560054"/>
              <a:gd name="connsiteY0-14" fmla="*/ 0 h 120650"/>
              <a:gd name="connsiteX1-15" fmla="*/ 120650 w 8560054"/>
              <a:gd name="connsiteY1-16" fmla="*/ 120650 h 120650"/>
              <a:gd name="connsiteX2-17" fmla="*/ 8560054 w 8560054"/>
              <a:gd name="connsiteY2-18" fmla="*/ 120650 h 120650"/>
              <a:gd name="connsiteX0-19" fmla="*/ 0 w 9664954"/>
              <a:gd name="connsiteY0-20" fmla="*/ 0 h 120650"/>
              <a:gd name="connsiteX1-21" fmla="*/ 120650 w 9664954"/>
              <a:gd name="connsiteY1-22" fmla="*/ 120650 h 120650"/>
              <a:gd name="connsiteX2-23" fmla="*/ 9664954 w 9664954"/>
              <a:gd name="connsiteY2-24" fmla="*/ 120650 h 1206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9664954" h="120650">
                <a:moveTo>
                  <a:pt x="0" y="0"/>
                </a:moveTo>
                <a:lnTo>
                  <a:pt x="120650" y="120650"/>
                </a:lnTo>
                <a:lnTo>
                  <a:pt x="9664954" y="120650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 userDrawn="1"/>
        </p:nvGrpSpPr>
        <p:grpSpPr>
          <a:xfrm flipH="1">
            <a:off x="11636460" y="141286"/>
            <a:ext cx="440532" cy="123825"/>
            <a:chOff x="11179968" y="266700"/>
            <a:chExt cx="440532" cy="123825"/>
          </a:xfrm>
        </p:grpSpPr>
        <p:sp>
          <p:nvSpPr>
            <p:cNvPr id="72" name="十字形 71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十字形 72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75" name="矩形 74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十字形 75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77" name="文本占位符 27"/>
          <p:cNvSpPr>
            <a:spLocks noGrp="1"/>
          </p:cNvSpPr>
          <p:nvPr>
            <p:ph type="body" sz="quarter" idx="10" hasCustomPrompt="1"/>
          </p:nvPr>
        </p:nvSpPr>
        <p:spPr>
          <a:xfrm>
            <a:off x="925268" y="167145"/>
            <a:ext cx="9567235" cy="5355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marL="0" indent="0">
              <a:buNone/>
              <a:defRPr lang="zh-CN" altLang="en-US" sz="3200" dirty="0" smtClean="0">
                <a:solidFill>
                  <a:srgbClr val="07282B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zh-CN"/>
              <a:t>Arca Majora 2 Heavy</a:t>
            </a:r>
            <a:endParaRPr lang="zh-CN" altLang="en-US" dirty="0"/>
          </a:p>
        </p:txBody>
      </p:sp>
      <p:sp>
        <p:nvSpPr>
          <p:cNvPr id="78" name="箭头: V 形 77"/>
          <p:cNvSpPr/>
          <p:nvPr userDrawn="1"/>
        </p:nvSpPr>
        <p:spPr>
          <a:xfrm>
            <a:off x="-202387" y="-53541"/>
            <a:ext cx="536330" cy="824632"/>
          </a:xfrm>
          <a:prstGeom prst="chevron">
            <a:avLst>
              <a:gd name="adj" fmla="val 63093"/>
            </a:avLst>
          </a:prstGeom>
          <a:solidFill>
            <a:schemeClr val="accent2"/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9" name="箭头: V 形 78"/>
          <p:cNvSpPr/>
          <p:nvPr userDrawn="1"/>
        </p:nvSpPr>
        <p:spPr>
          <a:xfrm>
            <a:off x="224514" y="-53541"/>
            <a:ext cx="536330" cy="824632"/>
          </a:xfrm>
          <a:prstGeom prst="chevron">
            <a:avLst>
              <a:gd name="adj" fmla="val 63093"/>
            </a:avLst>
          </a:prstGeom>
          <a:solidFill>
            <a:schemeClr val="accent2"/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8.svg"/><Relationship Id="rId7" Type="http://schemas.openxmlformats.org/officeDocument/2006/relationships/image" Target="../media/image7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任意多边形: 形状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597287" y="0"/>
            <a:ext cx="7047774" cy="6867525"/>
          </a:xfrm>
          <a:custGeom>
            <a:avLst/>
            <a:gdLst>
              <a:gd name="connsiteX0" fmla="*/ 0 w 7047774"/>
              <a:gd name="connsiteY0" fmla="*/ 0 h 6867525"/>
              <a:gd name="connsiteX1" fmla="*/ 106420 w 7047774"/>
              <a:gd name="connsiteY1" fmla="*/ 0 h 6867525"/>
              <a:gd name="connsiteX2" fmla="*/ 597287 w 7047774"/>
              <a:gd name="connsiteY2" fmla="*/ 0 h 6867525"/>
              <a:gd name="connsiteX3" fmla="*/ 703707 w 7047774"/>
              <a:gd name="connsiteY3" fmla="*/ 0 h 6867525"/>
              <a:gd name="connsiteX4" fmla="*/ 858224 w 7047774"/>
              <a:gd name="connsiteY4" fmla="*/ 0 h 6867525"/>
              <a:gd name="connsiteX5" fmla="*/ 1455511 w 7047774"/>
              <a:gd name="connsiteY5" fmla="*/ 0 h 6867525"/>
              <a:gd name="connsiteX6" fmla="*/ 1611220 w 7047774"/>
              <a:gd name="connsiteY6" fmla="*/ 0 h 6867525"/>
              <a:gd name="connsiteX7" fmla="*/ 2208507 w 7047774"/>
              <a:gd name="connsiteY7" fmla="*/ 0 h 6867525"/>
              <a:gd name="connsiteX8" fmla="*/ 7047774 w 7047774"/>
              <a:gd name="connsiteY8" fmla="*/ 5812137 h 6867525"/>
              <a:gd name="connsiteX9" fmla="*/ 6007615 w 7047774"/>
              <a:gd name="connsiteY9" fmla="*/ 6867525 h 6867525"/>
              <a:gd name="connsiteX10" fmla="*/ 5411363 w 7047774"/>
              <a:gd name="connsiteY10" fmla="*/ 6866476 h 6867525"/>
              <a:gd name="connsiteX11" fmla="*/ 5410328 w 7047774"/>
              <a:gd name="connsiteY11" fmla="*/ 6867525 h 6867525"/>
              <a:gd name="connsiteX12" fmla="*/ 0 w 7047774"/>
              <a:gd name="connsiteY12" fmla="*/ 6858000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47774" h="6867525">
                <a:moveTo>
                  <a:pt x="0" y="0"/>
                </a:moveTo>
                <a:lnTo>
                  <a:pt x="106420" y="0"/>
                </a:lnTo>
                <a:lnTo>
                  <a:pt x="597287" y="0"/>
                </a:lnTo>
                <a:lnTo>
                  <a:pt x="703707" y="0"/>
                </a:lnTo>
                <a:lnTo>
                  <a:pt x="858224" y="0"/>
                </a:lnTo>
                <a:lnTo>
                  <a:pt x="1455511" y="0"/>
                </a:lnTo>
                <a:lnTo>
                  <a:pt x="1611220" y="0"/>
                </a:lnTo>
                <a:lnTo>
                  <a:pt x="2208507" y="0"/>
                </a:lnTo>
                <a:lnTo>
                  <a:pt x="7047774" y="5812137"/>
                </a:lnTo>
                <a:lnTo>
                  <a:pt x="6007615" y="6867525"/>
                </a:lnTo>
                <a:lnTo>
                  <a:pt x="5411363" y="6866476"/>
                </a:lnTo>
                <a:lnTo>
                  <a:pt x="5410328" y="6867525"/>
                </a:lnTo>
                <a:lnTo>
                  <a:pt x="0" y="6858000"/>
                </a:lnTo>
                <a:close/>
              </a:path>
            </a:pathLst>
          </a:custGeom>
          <a:solidFill>
            <a:srgbClr val="FECD2A"/>
          </a:solidFill>
          <a:ln w="50800" cap="flat" cmpd="sng" algn="ctr">
            <a:solidFill>
              <a:schemeClr val="accent4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697783" y="2299604"/>
            <a:ext cx="1368029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0">
                <a:ln w="19050">
                  <a:solidFill>
                    <a:schemeClr val="tx1"/>
                  </a:solidFill>
                </a:ln>
                <a:solidFill>
                  <a:srgbClr val="16293E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14000">
              <a:ln w="19050">
                <a:solidFill>
                  <a:schemeClr val="tx1"/>
                </a:solidFill>
              </a:ln>
              <a:solidFill>
                <a:srgbClr val="16293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2422457" y="2402127"/>
            <a:ext cx="114503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0" dirty="0">
                <a:ln w="19050">
                  <a:solidFill>
                    <a:schemeClr val="accent4"/>
                  </a:solidFill>
                </a:ln>
                <a:solidFill>
                  <a:srgbClr val="16293E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14000" dirty="0">
              <a:ln w="19050">
                <a:solidFill>
                  <a:schemeClr val="accent4"/>
                </a:solidFill>
              </a:ln>
              <a:solidFill>
                <a:srgbClr val="16293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箭头: V 形 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7370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箭头: V 形 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5495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箭头: V 形 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2645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箭头: V 形 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89315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箭头: V 形 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75218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" name="直接连接符 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229647" y="478972"/>
            <a:ext cx="3771248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258629" y="478972"/>
            <a:ext cx="2714171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146523" y="6196405"/>
            <a:ext cx="778777" cy="218899"/>
            <a:chOff x="11179968" y="266700"/>
            <a:chExt cx="440532" cy="123825"/>
          </a:xfrm>
        </p:grpSpPr>
        <p:sp>
          <p:nvSpPr>
            <p:cNvPr id="12" name="十字形 11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" name="十字形 12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" name="十字形 15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17" name="组合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332985" y="425563"/>
            <a:ext cx="201386" cy="126888"/>
            <a:chOff x="2481943" y="-275771"/>
            <a:chExt cx="2130265" cy="9579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8" name="箭头: V 形 17"/>
            <p:cNvSpPr/>
            <p:nvPr/>
          </p:nvSpPr>
          <p:spPr>
            <a:xfrm>
              <a:off x="24819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箭头: V 形 18"/>
            <p:cNvSpPr/>
            <p:nvPr/>
          </p:nvSpPr>
          <p:spPr>
            <a:xfrm>
              <a:off x="311059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箭头: V 形 19"/>
            <p:cNvSpPr/>
            <p:nvPr/>
          </p:nvSpPr>
          <p:spPr>
            <a:xfrm>
              <a:off x="37392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3" name="矩形 3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387" y="6564283"/>
            <a:ext cx="5886913" cy="2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文本框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 rot="2990016">
            <a:off x="1060483" y="2468734"/>
            <a:ext cx="4080018" cy="2074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5400">
                <a:solidFill>
                  <a:schemeClr val="accent4"/>
                </a:solidFill>
                <a:latin typeface="+mj-ea"/>
                <a:ea typeface="+mj-ea"/>
              </a:defRPr>
            </a:lvl1pPr>
          </a:lstStyle>
          <a:p>
            <a:pPr algn="dist"/>
            <a:r>
              <a:rPr lang="en-US" altLang="zh-CN" sz="11500" dirty="0"/>
              <a:t>2021</a:t>
            </a:r>
            <a:endParaRPr lang="en-US" altLang="zh-CN" sz="6000" dirty="0"/>
          </a:p>
        </p:txBody>
      </p:sp>
      <p:cxnSp>
        <p:nvCxnSpPr>
          <p:cNvPr id="36" name="直接连接符 3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 flipH="1">
            <a:off x="4416004" y="4611563"/>
            <a:ext cx="911568" cy="924911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 flipH="1">
            <a:off x="4573752" y="4908550"/>
            <a:ext cx="791124" cy="802704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6450563" y="3567222"/>
            <a:ext cx="4487244" cy="977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48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</a:t>
            </a:r>
            <a:r>
              <a:rPr lang="zh-CN" altLang="en-US" sz="48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扫雷式</a:t>
            </a:r>
            <a:endParaRPr lang="zh-CN" altLang="en-US" sz="4800" b="1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" name="组合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9843929" y="2188829"/>
            <a:ext cx="1303329" cy="795734"/>
            <a:chOff x="8412799" y="4915520"/>
            <a:chExt cx="670638" cy="409451"/>
          </a:xfrm>
        </p:grpSpPr>
        <p:sp>
          <p:nvSpPr>
            <p:cNvPr id="56" name="任意多边形: 形状 55"/>
            <p:cNvSpPr/>
            <p:nvPr/>
          </p:nvSpPr>
          <p:spPr>
            <a:xfrm flipH="1">
              <a:off x="8412799" y="4915520"/>
              <a:ext cx="398577" cy="409451"/>
            </a:xfrm>
            <a:custGeom>
              <a:avLst/>
              <a:gdLst>
                <a:gd name="connsiteX0" fmla="*/ 650839 w 650839"/>
                <a:gd name="connsiteY0" fmla="*/ 0 h 668597"/>
                <a:gd name="connsiteX1" fmla="*/ 549239 w 650839"/>
                <a:gd name="connsiteY1" fmla="*/ 0 h 668597"/>
                <a:gd name="connsiteX2" fmla="*/ 0 w 650839"/>
                <a:gd name="connsiteY2" fmla="*/ 668597 h 668597"/>
                <a:gd name="connsiteX3" fmla="*/ 101600 w 650839"/>
                <a:gd name="connsiteY3" fmla="*/ 668597 h 66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839" h="668597">
                  <a:moveTo>
                    <a:pt x="650839" y="0"/>
                  </a:moveTo>
                  <a:lnTo>
                    <a:pt x="549239" y="0"/>
                  </a:lnTo>
                  <a:lnTo>
                    <a:pt x="0" y="668597"/>
                  </a:lnTo>
                  <a:lnTo>
                    <a:pt x="101600" y="668597"/>
                  </a:lnTo>
                  <a:close/>
                </a:path>
              </a:pathLst>
            </a:custGeom>
            <a:solidFill>
              <a:schemeClr val="accent2"/>
            </a:solidFill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 flipH="1">
              <a:off x="8548827" y="4915520"/>
              <a:ext cx="398577" cy="409451"/>
            </a:xfrm>
            <a:custGeom>
              <a:avLst/>
              <a:gdLst>
                <a:gd name="connsiteX0" fmla="*/ 650839 w 650839"/>
                <a:gd name="connsiteY0" fmla="*/ 0 h 668597"/>
                <a:gd name="connsiteX1" fmla="*/ 549239 w 650839"/>
                <a:gd name="connsiteY1" fmla="*/ 0 h 668597"/>
                <a:gd name="connsiteX2" fmla="*/ 0 w 650839"/>
                <a:gd name="connsiteY2" fmla="*/ 668597 h 668597"/>
                <a:gd name="connsiteX3" fmla="*/ 101600 w 650839"/>
                <a:gd name="connsiteY3" fmla="*/ 668597 h 66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839" h="668597">
                  <a:moveTo>
                    <a:pt x="650839" y="0"/>
                  </a:moveTo>
                  <a:lnTo>
                    <a:pt x="549239" y="0"/>
                  </a:lnTo>
                  <a:lnTo>
                    <a:pt x="0" y="668597"/>
                  </a:lnTo>
                  <a:lnTo>
                    <a:pt x="101600" y="668597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8" name="任意多边形: 形状 57"/>
            <p:cNvSpPr/>
            <p:nvPr/>
          </p:nvSpPr>
          <p:spPr>
            <a:xfrm flipH="1">
              <a:off x="8684860" y="4915520"/>
              <a:ext cx="398577" cy="409451"/>
            </a:xfrm>
            <a:custGeom>
              <a:avLst/>
              <a:gdLst>
                <a:gd name="connsiteX0" fmla="*/ 650839 w 650839"/>
                <a:gd name="connsiteY0" fmla="*/ 0 h 668597"/>
                <a:gd name="connsiteX1" fmla="*/ 549239 w 650839"/>
                <a:gd name="connsiteY1" fmla="*/ 0 h 668597"/>
                <a:gd name="connsiteX2" fmla="*/ 0 w 650839"/>
                <a:gd name="connsiteY2" fmla="*/ 668597 h 668597"/>
                <a:gd name="connsiteX3" fmla="*/ 101600 w 650839"/>
                <a:gd name="connsiteY3" fmla="*/ 668597 h 66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839" h="668597">
                  <a:moveTo>
                    <a:pt x="650839" y="0"/>
                  </a:moveTo>
                  <a:lnTo>
                    <a:pt x="549239" y="0"/>
                  </a:lnTo>
                  <a:lnTo>
                    <a:pt x="0" y="668597"/>
                  </a:lnTo>
                  <a:lnTo>
                    <a:pt x="101600" y="668597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49" name="文本框 4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5567278" y="1802283"/>
            <a:ext cx="4733117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5400">
                <a:solidFill>
                  <a:schemeClr val="accent4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8000" b="1" dirty="0">
                <a:latin typeface="微软雅黑" panose="020B0503020204020204" charset="-122"/>
                <a:ea typeface="微软雅黑" panose="020B0503020204020204" charset="-122"/>
              </a:rPr>
              <a:t>探索深大</a:t>
            </a:r>
            <a:endParaRPr lang="zh-CN" altLang="en-US" sz="8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任意多边形: 形状 5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597287" y="1686102"/>
            <a:ext cx="5179234" cy="4878178"/>
          </a:xfrm>
          <a:custGeom>
            <a:avLst/>
            <a:gdLst>
              <a:gd name="connsiteX0" fmla="*/ 0 w 5179234"/>
              <a:gd name="connsiteY0" fmla="*/ 0 h 4878178"/>
              <a:gd name="connsiteX1" fmla="*/ 75593 w 5179234"/>
              <a:gd name="connsiteY1" fmla="*/ 0 h 4878178"/>
              <a:gd name="connsiteX2" fmla="*/ 597288 w 5179234"/>
              <a:gd name="connsiteY2" fmla="*/ 0 h 4878178"/>
              <a:gd name="connsiteX3" fmla="*/ 609619 w 5179234"/>
              <a:gd name="connsiteY3" fmla="*/ 0 h 4878178"/>
              <a:gd name="connsiteX4" fmla="*/ 672881 w 5179234"/>
              <a:gd name="connsiteY4" fmla="*/ 0 h 4878178"/>
              <a:gd name="connsiteX5" fmla="*/ 1144491 w 5179234"/>
              <a:gd name="connsiteY5" fmla="*/ 0 h 4878178"/>
              <a:gd name="connsiteX6" fmla="*/ 1206907 w 5179234"/>
              <a:gd name="connsiteY6" fmla="*/ 0 h 4878178"/>
              <a:gd name="connsiteX7" fmla="*/ 1741779 w 5179234"/>
              <a:gd name="connsiteY7" fmla="*/ 0 h 4878178"/>
              <a:gd name="connsiteX8" fmla="*/ 5179234 w 5179234"/>
              <a:gd name="connsiteY8" fmla="*/ 4128509 h 4878178"/>
              <a:gd name="connsiteX9" fmla="*/ 4440383 w 5179234"/>
              <a:gd name="connsiteY9" fmla="*/ 4878178 h 4878178"/>
              <a:gd name="connsiteX10" fmla="*/ 3844129 w 5179234"/>
              <a:gd name="connsiteY10" fmla="*/ 4877128 h 4878178"/>
              <a:gd name="connsiteX11" fmla="*/ 3843095 w 5179234"/>
              <a:gd name="connsiteY11" fmla="*/ 4878178 h 4878178"/>
              <a:gd name="connsiteX12" fmla="*/ 0 w 5179234"/>
              <a:gd name="connsiteY12" fmla="*/ 4871412 h 4878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79234" h="4878178">
                <a:moveTo>
                  <a:pt x="0" y="0"/>
                </a:moveTo>
                <a:lnTo>
                  <a:pt x="75593" y="0"/>
                </a:lnTo>
                <a:lnTo>
                  <a:pt x="597288" y="0"/>
                </a:lnTo>
                <a:lnTo>
                  <a:pt x="609619" y="0"/>
                </a:lnTo>
                <a:lnTo>
                  <a:pt x="672881" y="0"/>
                </a:lnTo>
                <a:lnTo>
                  <a:pt x="1144491" y="0"/>
                </a:lnTo>
                <a:lnTo>
                  <a:pt x="1206907" y="0"/>
                </a:lnTo>
                <a:lnTo>
                  <a:pt x="1741779" y="0"/>
                </a:lnTo>
                <a:lnTo>
                  <a:pt x="5179234" y="4128509"/>
                </a:lnTo>
                <a:lnTo>
                  <a:pt x="4440383" y="4878178"/>
                </a:lnTo>
                <a:lnTo>
                  <a:pt x="3844129" y="4877128"/>
                </a:lnTo>
                <a:lnTo>
                  <a:pt x="3843095" y="4878178"/>
                </a:lnTo>
                <a:lnTo>
                  <a:pt x="0" y="4871412"/>
                </a:lnTo>
                <a:close/>
              </a:path>
            </a:pathLst>
          </a:custGeom>
          <a:solidFill>
            <a:schemeClr val="bg1"/>
          </a:solidFill>
          <a:ln w="50800" cap="flat" cmpd="sng" algn="ctr">
            <a:solidFill>
              <a:schemeClr val="accent4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49" name="组合 14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261257" y="6199413"/>
            <a:ext cx="2440192" cy="377371"/>
            <a:chOff x="261257" y="6199413"/>
            <a:chExt cx="2440192" cy="377371"/>
          </a:xfrm>
        </p:grpSpPr>
        <p:sp>
          <p:nvSpPr>
            <p:cNvPr id="117" name="任意多边形: 形状 116"/>
            <p:cNvSpPr/>
            <p:nvPr/>
          </p:nvSpPr>
          <p:spPr>
            <a:xfrm flipH="1">
              <a:off x="261257" y="6199413"/>
              <a:ext cx="1380383" cy="377371"/>
            </a:xfrm>
            <a:custGeom>
              <a:avLst/>
              <a:gdLst>
                <a:gd name="connsiteX0" fmla="*/ 1380383 w 1380383"/>
                <a:gd name="connsiteY0" fmla="*/ 0 h 377371"/>
                <a:gd name="connsiteX1" fmla="*/ 1250661 w 1380383"/>
                <a:gd name="connsiteY1" fmla="*/ 0 h 377371"/>
                <a:gd name="connsiteX2" fmla="*/ 338690 w 1380383"/>
                <a:gd name="connsiteY2" fmla="*/ 0 h 377371"/>
                <a:gd name="connsiteX3" fmla="*/ 296191 w 1380383"/>
                <a:gd name="connsiteY3" fmla="*/ 0 h 377371"/>
                <a:gd name="connsiteX4" fmla="*/ 0 w 1380383"/>
                <a:gd name="connsiteY4" fmla="*/ 377371 h 377371"/>
                <a:gd name="connsiteX5" fmla="*/ 338690 w 1380383"/>
                <a:gd name="connsiteY5" fmla="*/ 377371 h 377371"/>
                <a:gd name="connsiteX6" fmla="*/ 954470 w 1380383"/>
                <a:gd name="connsiteY6" fmla="*/ 377371 h 377371"/>
                <a:gd name="connsiteX7" fmla="*/ 1380383 w 1380383"/>
                <a:gd name="connsiteY7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0383" h="377371">
                  <a:moveTo>
                    <a:pt x="1380383" y="0"/>
                  </a:moveTo>
                  <a:lnTo>
                    <a:pt x="1250661" y="0"/>
                  </a:lnTo>
                  <a:lnTo>
                    <a:pt x="338690" y="0"/>
                  </a:lnTo>
                  <a:lnTo>
                    <a:pt x="296191" y="0"/>
                  </a:lnTo>
                  <a:lnTo>
                    <a:pt x="0" y="377371"/>
                  </a:lnTo>
                  <a:lnTo>
                    <a:pt x="338690" y="377371"/>
                  </a:lnTo>
                  <a:lnTo>
                    <a:pt x="954470" y="377371"/>
                  </a:lnTo>
                  <a:lnTo>
                    <a:pt x="1380383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 flipH="1">
              <a:off x="143242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 flipH="1">
              <a:off x="156529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 flipH="1">
              <a:off x="169816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 flipH="1">
              <a:off x="183103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 flipH="1">
              <a:off x="196390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 flipH="1">
              <a:off x="209677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 flipH="1">
              <a:off x="222964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 flipH="1">
              <a:off x="2362514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59" name="直接连接符 5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 flipH="1">
            <a:off x="4501258" y="5171898"/>
            <a:ext cx="448622" cy="45519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584328" y="2775898"/>
            <a:ext cx="2197399" cy="1402643"/>
            <a:chOff x="584328" y="2775898"/>
            <a:chExt cx="2197399" cy="1402643"/>
          </a:xfrm>
        </p:grpSpPr>
        <p:sp>
          <p:nvSpPr>
            <p:cNvPr id="128" name="文本框 127"/>
            <p:cNvSpPr txBox="1"/>
            <p:nvPr/>
          </p:nvSpPr>
          <p:spPr>
            <a:xfrm>
              <a:off x="584328" y="2775898"/>
              <a:ext cx="2197399" cy="1402643"/>
            </a:xfrm>
            <a:custGeom>
              <a:avLst/>
              <a:gdLst/>
              <a:ahLst/>
              <a:cxnLst/>
              <a:rect l="l" t="t" r="r" b="b"/>
              <a:pathLst>
                <a:path w="1801336" h="1149829">
                  <a:moveTo>
                    <a:pt x="1247936" y="44694"/>
                  </a:moveTo>
                  <a:lnTo>
                    <a:pt x="1371181" y="192716"/>
                  </a:lnTo>
                  <a:lnTo>
                    <a:pt x="1334763" y="210583"/>
                  </a:lnTo>
                  <a:cubicBezTo>
                    <a:pt x="1309624" y="228557"/>
                    <a:pt x="1289161" y="255517"/>
                    <a:pt x="1273374" y="291465"/>
                  </a:cubicBezTo>
                  <a:cubicBezTo>
                    <a:pt x="1241798" y="363359"/>
                    <a:pt x="1226011" y="454199"/>
                    <a:pt x="1226011" y="563984"/>
                  </a:cubicBezTo>
                  <a:cubicBezTo>
                    <a:pt x="1226011" y="676684"/>
                    <a:pt x="1241798" y="771167"/>
                    <a:pt x="1273374" y="847434"/>
                  </a:cubicBezTo>
                  <a:cubicBezTo>
                    <a:pt x="1304949" y="923701"/>
                    <a:pt x="1355227" y="961834"/>
                    <a:pt x="1424207" y="961834"/>
                  </a:cubicBezTo>
                  <a:cubicBezTo>
                    <a:pt x="1493187" y="961834"/>
                    <a:pt x="1543465" y="923701"/>
                    <a:pt x="1575040" y="847434"/>
                  </a:cubicBezTo>
                  <a:cubicBezTo>
                    <a:pt x="1606615" y="771167"/>
                    <a:pt x="1622403" y="676684"/>
                    <a:pt x="1622403" y="563984"/>
                  </a:cubicBezTo>
                  <a:lnTo>
                    <a:pt x="1616359" y="487184"/>
                  </a:lnTo>
                  <a:lnTo>
                    <a:pt x="1801336" y="709349"/>
                  </a:lnTo>
                  <a:lnTo>
                    <a:pt x="1800743" y="717550"/>
                  </a:lnTo>
                  <a:cubicBezTo>
                    <a:pt x="1793335" y="766492"/>
                    <a:pt x="1782223" y="813187"/>
                    <a:pt x="1767407" y="857635"/>
                  </a:cubicBezTo>
                  <a:cubicBezTo>
                    <a:pt x="1737774" y="946532"/>
                    <a:pt x="1693812" y="1017455"/>
                    <a:pt x="1635519" y="1070405"/>
                  </a:cubicBezTo>
                  <a:cubicBezTo>
                    <a:pt x="1577226" y="1123354"/>
                    <a:pt x="1506788" y="1149829"/>
                    <a:pt x="1424207" y="1149829"/>
                  </a:cubicBezTo>
                  <a:cubicBezTo>
                    <a:pt x="1341625" y="1149829"/>
                    <a:pt x="1271188" y="1123354"/>
                    <a:pt x="1212895" y="1070405"/>
                  </a:cubicBezTo>
                  <a:cubicBezTo>
                    <a:pt x="1154602" y="1017455"/>
                    <a:pt x="1110639" y="946532"/>
                    <a:pt x="1081007" y="857635"/>
                  </a:cubicBezTo>
                  <a:cubicBezTo>
                    <a:pt x="1051374" y="768739"/>
                    <a:pt x="1036558" y="670855"/>
                    <a:pt x="1036558" y="563984"/>
                  </a:cubicBezTo>
                  <a:cubicBezTo>
                    <a:pt x="1036558" y="455171"/>
                    <a:pt x="1051374" y="357773"/>
                    <a:pt x="1081007" y="271791"/>
                  </a:cubicBezTo>
                  <a:cubicBezTo>
                    <a:pt x="1110639" y="185809"/>
                    <a:pt x="1154602" y="118286"/>
                    <a:pt x="1212895" y="69223"/>
                  </a:cubicBezTo>
                  <a:close/>
                  <a:moveTo>
                    <a:pt x="381819" y="0"/>
                  </a:moveTo>
                  <a:cubicBezTo>
                    <a:pt x="444970" y="0"/>
                    <a:pt x="503506" y="15787"/>
                    <a:pt x="557427" y="47363"/>
                  </a:cubicBezTo>
                  <a:cubicBezTo>
                    <a:pt x="611348" y="78938"/>
                    <a:pt x="654339" y="121929"/>
                    <a:pt x="686400" y="176336"/>
                  </a:cubicBezTo>
                  <a:cubicBezTo>
                    <a:pt x="718461" y="230743"/>
                    <a:pt x="734492" y="289522"/>
                    <a:pt x="734492" y="352672"/>
                  </a:cubicBezTo>
                  <a:cubicBezTo>
                    <a:pt x="734492" y="432339"/>
                    <a:pt x="710689" y="503748"/>
                    <a:pt x="663083" y="566899"/>
                  </a:cubicBezTo>
                  <a:lnTo>
                    <a:pt x="378904" y="942889"/>
                  </a:lnTo>
                  <a:lnTo>
                    <a:pt x="741778" y="942889"/>
                  </a:lnTo>
                  <a:lnTo>
                    <a:pt x="741778" y="1132341"/>
                  </a:lnTo>
                  <a:lnTo>
                    <a:pt x="0" y="1132341"/>
                  </a:lnTo>
                  <a:lnTo>
                    <a:pt x="512978" y="451770"/>
                  </a:lnTo>
                  <a:cubicBezTo>
                    <a:pt x="534353" y="423595"/>
                    <a:pt x="545040" y="390563"/>
                    <a:pt x="545040" y="352672"/>
                  </a:cubicBezTo>
                  <a:cubicBezTo>
                    <a:pt x="545040" y="307010"/>
                    <a:pt x="529252" y="268633"/>
                    <a:pt x="497677" y="237544"/>
                  </a:cubicBezTo>
                  <a:cubicBezTo>
                    <a:pt x="466101" y="206454"/>
                    <a:pt x="427482" y="190909"/>
                    <a:pt x="381819" y="190909"/>
                  </a:cubicBezTo>
                  <a:cubicBezTo>
                    <a:pt x="336156" y="190909"/>
                    <a:pt x="297537" y="206454"/>
                    <a:pt x="265962" y="237544"/>
                  </a:cubicBezTo>
                  <a:cubicBezTo>
                    <a:pt x="234387" y="268633"/>
                    <a:pt x="218599" y="307010"/>
                    <a:pt x="218599" y="352672"/>
                  </a:cubicBezTo>
                  <a:lnTo>
                    <a:pt x="29146" y="352672"/>
                  </a:lnTo>
                  <a:cubicBezTo>
                    <a:pt x="29146" y="289522"/>
                    <a:pt x="45177" y="230743"/>
                    <a:pt x="77238" y="176336"/>
                  </a:cubicBezTo>
                  <a:cubicBezTo>
                    <a:pt x="109299" y="121929"/>
                    <a:pt x="152291" y="78938"/>
                    <a:pt x="206211" y="47363"/>
                  </a:cubicBezTo>
                  <a:cubicBezTo>
                    <a:pt x="260133" y="15787"/>
                    <a:pt x="318668" y="0"/>
                    <a:pt x="381819" y="0"/>
                  </a:cubicBezTo>
                  <a:close/>
                </a:path>
              </a:pathLst>
            </a:custGeom>
            <a:noFill/>
            <a:ln w="38100">
              <a:solidFill>
                <a:schemeClr val="accent4"/>
              </a:solidFill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5400">
                  <a:solidFill>
                    <a:schemeClr val="accent4"/>
                  </a:solidFill>
                  <a:latin typeface="+mj-ea"/>
                  <a:ea typeface="+mj-ea"/>
                </a:defRPr>
              </a:lvl1pPr>
            </a:lstStyle>
            <a:p>
              <a:pPr algn="dist"/>
              <a:endParaRPr lang="en-US" altLang="zh-CN" sz="6000" dirty="0">
                <a:ln w="38100">
                  <a:solidFill>
                    <a:schemeClr val="accent4"/>
                  </a:solidFill>
                </a:ln>
                <a:noFill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764326" y="3657599"/>
              <a:ext cx="276657" cy="1381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2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  <p:sp>
        <p:nvSpPr>
          <p:cNvPr id="48" name="文本框 4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7893563" y="5139925"/>
            <a:ext cx="4487244" cy="1420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2020151033   </a:t>
            </a:r>
            <a:r>
              <a:rPr lang="zh-CN" altLang="en-US"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梁圣钊</a:t>
            </a:r>
            <a:r>
              <a:rPr lang="en-US" altLang="zh-CN"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endParaRPr lang="en-US" altLang="zh-CN" sz="2400" b="1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2020151022   </a:t>
            </a:r>
            <a:r>
              <a:rPr lang="zh-CN" altLang="en-US"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郑彦薇</a:t>
            </a:r>
            <a:r>
              <a:rPr lang="en-US" altLang="zh-CN"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lang="en-US" altLang="zh-CN" sz="2400" b="1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2020151095   </a:t>
            </a:r>
            <a:r>
              <a:rPr lang="zh-CN" altLang="en-US"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梁素敏</a:t>
            </a:r>
            <a:endParaRPr lang="zh-CN" altLang="en-US" sz="2400" b="1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0 L -3.95833E-6 0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1.11111E-6 L -0.10885 1.11111E-6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1.11111E-6 L -1.45833E-6 1.11111E-6 " pathEditMode="relative" rAng="0" ptsTypes="AA">
                                      <p:cBhvr>
                                        <p:cTn id="18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-4.44444E-6 L -8.33333E-7 -4.44444E-6 " pathEditMode="relative" rAng="0" ptsTypes="AA">
                                      <p:cBhvr>
                                        <p:cTn id="2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506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781 0.01436 L 6.25E-7 -4.81481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" y="-71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.55112E-17 1.48148E-6 L 5.55112E-17 0.00023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506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0885 0.01597 L -2.08333E-6 4.44444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3" y="-81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3 7.40741E-7 L 0.1108 7.40741E-7 " pathEditMode="relative" rAng="0" ptsTypes="AA">
                                      <p:cBhvr>
                                        <p:cTn id="43" dur="75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3 7.40741E-7 L 2.70833E-6 7.40741E-7 " pathEditMode="relative" rAng="0" ptsTypes="AA">
                                      <p:cBhvr>
                                        <p:cTn id="45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5403 -4.44444E-6 L 2.5E-6 -4.44444E-6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229 -0.0544 L -4.79167E-6 2.22222E-6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6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6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7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8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9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99" dur="750" spd="-100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0 L -2.08333E-6 0 " pathEditMode="relative" rAng="0" ptsTypes="AA">
                                      <p:cBhvr>
                                        <p:cTn id="101" dur="7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10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-4.44444E-6 L -8.33333E-7 -4.44444E-6 " pathEditMode="relative" rAng="0" ptsTypes="AA">
                                      <p:cBhvr>
                                        <p:cTn id="11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-4.44444E-6 L -8.33333E-7 -4.44444E-6 " pathEditMode="relative" rAng="0" ptsTypes="AA">
                                      <p:cBhvr>
                                        <p:cTn id="11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5403 -4.44444E-6 L 2.5E-6 -4.44444E-6 " pathEditMode="relative" rAng="0" ptsTypes="AA">
                                      <p:cBhvr>
                                        <p:cTn id="121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3" grpId="1" animBg="1"/>
      <p:bldP spid="53" grpId="2" animBg="1"/>
      <p:bldP spid="21" grpId="0"/>
      <p:bldP spid="21" grpId="1"/>
      <p:bldP spid="54" grpId="0"/>
      <p:bldP spid="54" grpId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33" grpId="0" animBg="1"/>
      <p:bldP spid="3" grpId="0"/>
      <p:bldP spid="3" grpId="1"/>
      <p:bldP spid="49" grpId="0"/>
      <p:bldP spid="49" grpId="1"/>
      <p:bldP spid="49" grpId="2"/>
      <p:bldP spid="55" grpId="0" animBg="1"/>
      <p:bldP spid="55" grpId="1" animBg="1"/>
      <p:bldP spid="55" grpId="2" animBg="1"/>
      <p:bldP spid="48" grpId="0"/>
      <p:bldP spid="48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292258" y="2103862"/>
            <a:ext cx="4348480" cy="2750355"/>
            <a:chOff x="1292258" y="2455925"/>
            <a:chExt cx="4348480" cy="3636316"/>
          </a:xfrm>
        </p:grpSpPr>
        <p:sp>
          <p:nvSpPr>
            <p:cNvPr id="3" name="任意多边形: 形状 2"/>
            <p:cNvSpPr/>
            <p:nvPr/>
          </p:nvSpPr>
          <p:spPr>
            <a:xfrm flipH="1" flipV="1">
              <a:off x="4458326" y="2455925"/>
              <a:ext cx="675892" cy="94853"/>
            </a:xfrm>
            <a:custGeom>
              <a:avLst/>
              <a:gdLst>
                <a:gd name="connsiteX0" fmla="*/ 756734 w 756734"/>
                <a:gd name="connsiteY0" fmla="*/ 106198 h 106198"/>
                <a:gd name="connsiteX1" fmla="*/ 0 w 756734"/>
                <a:gd name="connsiteY1" fmla="*/ 106198 h 106198"/>
                <a:gd name="connsiteX2" fmla="*/ 86885 w 756734"/>
                <a:gd name="connsiteY2" fmla="*/ 0 h 106198"/>
                <a:gd name="connsiteX3" fmla="*/ 669849 w 756734"/>
                <a:gd name="connsiteY3" fmla="*/ 0 h 106198"/>
                <a:gd name="connsiteX4" fmla="*/ 756734 w 756734"/>
                <a:gd name="connsiteY4" fmla="*/ 106198 h 10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6734" h="106198">
                  <a:moveTo>
                    <a:pt x="756734" y="106198"/>
                  </a:moveTo>
                  <a:lnTo>
                    <a:pt x="0" y="106198"/>
                  </a:lnTo>
                  <a:lnTo>
                    <a:pt x="86885" y="0"/>
                  </a:lnTo>
                  <a:lnTo>
                    <a:pt x="669849" y="0"/>
                  </a:lnTo>
                  <a:lnTo>
                    <a:pt x="756734" y="106198"/>
                  </a:lnTo>
                  <a:close/>
                </a:path>
              </a:pathLst>
            </a:cu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 flipV="1">
              <a:off x="1292258" y="2510226"/>
              <a:ext cx="4348480" cy="3582015"/>
            </a:xfrm>
            <a:custGeom>
              <a:avLst/>
              <a:gdLst>
                <a:gd name="connsiteX0" fmla="*/ 4016256 w 4016256"/>
                <a:gd name="connsiteY0" fmla="*/ 3308349 h 3308349"/>
                <a:gd name="connsiteX1" fmla="*/ 1158315 w 4016256"/>
                <a:gd name="connsiteY1" fmla="*/ 3308349 h 3308349"/>
                <a:gd name="connsiteX2" fmla="*/ 1071430 w 4016256"/>
                <a:gd name="connsiteY2" fmla="*/ 3202151 h 3308349"/>
                <a:gd name="connsiteX3" fmla="*/ 488466 w 4016256"/>
                <a:gd name="connsiteY3" fmla="*/ 3202151 h 3308349"/>
                <a:gd name="connsiteX4" fmla="*/ 401581 w 4016256"/>
                <a:gd name="connsiteY4" fmla="*/ 3308349 h 3308349"/>
                <a:gd name="connsiteX5" fmla="*/ 0 w 4016256"/>
                <a:gd name="connsiteY5" fmla="*/ 3308349 h 3308349"/>
                <a:gd name="connsiteX6" fmla="*/ 0 w 4016256"/>
                <a:gd name="connsiteY6" fmla="*/ 0 h 3308349"/>
                <a:gd name="connsiteX7" fmla="*/ 3750629 w 4016256"/>
                <a:gd name="connsiteY7" fmla="*/ 0 h 3308349"/>
                <a:gd name="connsiteX8" fmla="*/ 4016256 w 4016256"/>
                <a:gd name="connsiteY8" fmla="*/ 265627 h 3308349"/>
                <a:gd name="connsiteX9" fmla="*/ 4016256 w 4016256"/>
                <a:gd name="connsiteY9" fmla="*/ 3308349 h 330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6256" h="3308349">
                  <a:moveTo>
                    <a:pt x="4016256" y="3308349"/>
                  </a:moveTo>
                  <a:lnTo>
                    <a:pt x="1158315" y="3308349"/>
                  </a:lnTo>
                  <a:lnTo>
                    <a:pt x="1071430" y="3202151"/>
                  </a:lnTo>
                  <a:lnTo>
                    <a:pt x="488466" y="3202151"/>
                  </a:lnTo>
                  <a:lnTo>
                    <a:pt x="401581" y="3308349"/>
                  </a:lnTo>
                  <a:lnTo>
                    <a:pt x="0" y="3308349"/>
                  </a:lnTo>
                  <a:lnTo>
                    <a:pt x="0" y="0"/>
                  </a:lnTo>
                  <a:lnTo>
                    <a:pt x="3750629" y="0"/>
                  </a:lnTo>
                  <a:lnTo>
                    <a:pt x="4016256" y="265627"/>
                  </a:lnTo>
                  <a:lnTo>
                    <a:pt x="4016256" y="3308349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占位符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>
            <a:spLocks noGrp="1"/>
          </p:cNvSpPr>
          <p:nvPr>
            <p:ph type="body" sz="quarter" idx="10"/>
          </p:nvPr>
        </p:nvSpPr>
        <p:spPr>
          <a:xfrm>
            <a:off x="925268" y="21346"/>
            <a:ext cx="9567235" cy="6819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PART</a:t>
            </a:r>
            <a:r>
              <a:rPr>
                <a:solidFill>
                  <a:schemeClr val="accent4"/>
                </a:solidFill>
                <a:sym typeface="+mn-ea"/>
              </a:rPr>
              <a:t>  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4</a:t>
            </a:r>
            <a:r>
              <a:rPr>
                <a:solidFill>
                  <a:schemeClr val="accent4"/>
                </a:solidFill>
                <a:sym typeface="+mn-ea"/>
              </a:rPr>
              <a:t>  </a:t>
            </a:r>
            <a:r>
              <a:rPr>
                <a:solidFill>
                  <a:schemeClr val="accent4"/>
                </a:solidFill>
                <a:sym typeface="+mn-ea"/>
              </a:rPr>
              <a:t>过程</a:t>
            </a:r>
            <a:endParaRPr>
              <a:solidFill>
                <a:schemeClr val="accent4"/>
              </a:solidFill>
              <a:sym typeface="+mn-ea"/>
            </a:endParaRPr>
          </a:p>
        </p:txBody>
      </p:sp>
      <p:grpSp>
        <p:nvGrpSpPr>
          <p:cNvPr id="24" name="组合 2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277014" y="1145013"/>
            <a:ext cx="4385466" cy="881051"/>
            <a:chOff x="1277014" y="1506261"/>
            <a:chExt cx="4385466" cy="881051"/>
          </a:xfrm>
        </p:grpSpPr>
        <p:sp>
          <p:nvSpPr>
            <p:cNvPr id="41" name="任意多边形: 形状 40"/>
            <p:cNvSpPr/>
            <p:nvPr/>
          </p:nvSpPr>
          <p:spPr>
            <a:xfrm>
              <a:off x="1277014" y="1506261"/>
              <a:ext cx="4385466" cy="881051"/>
            </a:xfrm>
            <a:custGeom>
              <a:avLst/>
              <a:gdLst>
                <a:gd name="connsiteX0" fmla="*/ 0 w 4385466"/>
                <a:gd name="connsiteY0" fmla="*/ 0 h 881051"/>
                <a:gd name="connsiteX1" fmla="*/ 766441 w 4385466"/>
                <a:gd name="connsiteY1" fmla="*/ 0 h 881051"/>
                <a:gd name="connsiteX2" fmla="*/ 3364518 w 4385466"/>
                <a:gd name="connsiteY2" fmla="*/ 0 h 881051"/>
                <a:gd name="connsiteX3" fmla="*/ 4130959 w 4385466"/>
                <a:gd name="connsiteY3" fmla="*/ 0 h 881051"/>
                <a:gd name="connsiteX4" fmla="*/ 4385466 w 4385466"/>
                <a:gd name="connsiteY4" fmla="*/ 254508 h 881051"/>
                <a:gd name="connsiteX5" fmla="*/ 4385466 w 4385466"/>
                <a:gd name="connsiteY5" fmla="*/ 881051 h 881051"/>
                <a:gd name="connsiteX6" fmla="*/ 3619025 w 4385466"/>
                <a:gd name="connsiteY6" fmla="*/ 881051 h 881051"/>
                <a:gd name="connsiteX7" fmla="*/ 1276808 w 4385466"/>
                <a:gd name="connsiteY7" fmla="*/ 881051 h 881051"/>
                <a:gd name="connsiteX8" fmla="*/ 510367 w 4385466"/>
                <a:gd name="connsiteY8" fmla="*/ 881051 h 881051"/>
                <a:gd name="connsiteX9" fmla="*/ 0 w 4385466"/>
                <a:gd name="connsiteY9" fmla="*/ 370685 h 88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85466" h="881051">
                  <a:moveTo>
                    <a:pt x="0" y="0"/>
                  </a:moveTo>
                  <a:lnTo>
                    <a:pt x="766441" y="0"/>
                  </a:lnTo>
                  <a:lnTo>
                    <a:pt x="3364518" y="0"/>
                  </a:lnTo>
                  <a:lnTo>
                    <a:pt x="4130959" y="0"/>
                  </a:lnTo>
                  <a:lnTo>
                    <a:pt x="4385466" y="254508"/>
                  </a:lnTo>
                  <a:lnTo>
                    <a:pt x="4385466" y="881051"/>
                  </a:lnTo>
                  <a:lnTo>
                    <a:pt x="3619025" y="881051"/>
                  </a:lnTo>
                  <a:lnTo>
                    <a:pt x="1276808" y="881051"/>
                  </a:lnTo>
                  <a:lnTo>
                    <a:pt x="510367" y="881051"/>
                  </a:lnTo>
                  <a:lnTo>
                    <a:pt x="0" y="370685"/>
                  </a:lnTo>
                  <a:close/>
                </a:path>
              </a:pathLst>
            </a:custGeom>
            <a:solidFill>
              <a:srgbClr val="162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1277015" y="1982386"/>
              <a:ext cx="404927" cy="404926"/>
            </a:xfrm>
            <a:custGeom>
              <a:avLst/>
              <a:gdLst>
                <a:gd name="connsiteX0" fmla="*/ 0 w 471375"/>
                <a:gd name="connsiteY0" fmla="*/ 0 h 471374"/>
                <a:gd name="connsiteX1" fmla="*/ 471375 w 471375"/>
                <a:gd name="connsiteY1" fmla="*/ 471374 h 471374"/>
                <a:gd name="connsiteX2" fmla="*/ 0 w 471375"/>
                <a:gd name="connsiteY2" fmla="*/ 471374 h 471374"/>
                <a:gd name="connsiteX3" fmla="*/ 0 w 471375"/>
                <a:gd name="connsiteY3" fmla="*/ 0 h 47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75" h="471374">
                  <a:moveTo>
                    <a:pt x="0" y="0"/>
                  </a:moveTo>
                  <a:lnTo>
                    <a:pt x="471375" y="471374"/>
                  </a:lnTo>
                  <a:lnTo>
                    <a:pt x="0" y="471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2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5030385" y="1506261"/>
              <a:ext cx="454337" cy="204374"/>
            </a:xfrm>
            <a:custGeom>
              <a:avLst/>
              <a:gdLst>
                <a:gd name="connsiteX0" fmla="*/ 195626 w 419626"/>
                <a:gd name="connsiteY0" fmla="*/ 0 h 188760"/>
                <a:gd name="connsiteX1" fmla="*/ 230866 w 419626"/>
                <a:gd name="connsiteY1" fmla="*/ 0 h 188760"/>
                <a:gd name="connsiteX2" fmla="*/ 419626 w 419626"/>
                <a:gd name="connsiteY2" fmla="*/ 188760 h 188760"/>
                <a:gd name="connsiteX3" fmla="*/ 384387 w 419626"/>
                <a:gd name="connsiteY3" fmla="*/ 188760 h 188760"/>
                <a:gd name="connsiteX4" fmla="*/ 97813 w 419626"/>
                <a:gd name="connsiteY4" fmla="*/ 0 h 188760"/>
                <a:gd name="connsiteX5" fmla="*/ 133053 w 419626"/>
                <a:gd name="connsiteY5" fmla="*/ 0 h 188760"/>
                <a:gd name="connsiteX6" fmla="*/ 321813 w 419626"/>
                <a:gd name="connsiteY6" fmla="*/ 188760 h 188760"/>
                <a:gd name="connsiteX7" fmla="*/ 286574 w 419626"/>
                <a:gd name="connsiteY7" fmla="*/ 188760 h 188760"/>
                <a:gd name="connsiteX8" fmla="*/ 0 w 419626"/>
                <a:gd name="connsiteY8" fmla="*/ 0 h 188760"/>
                <a:gd name="connsiteX9" fmla="*/ 35240 w 419626"/>
                <a:gd name="connsiteY9" fmla="*/ 0 h 188760"/>
                <a:gd name="connsiteX10" fmla="*/ 224000 w 419626"/>
                <a:gd name="connsiteY10" fmla="*/ 188760 h 188760"/>
                <a:gd name="connsiteX11" fmla="*/ 188761 w 419626"/>
                <a:gd name="connsiteY11" fmla="*/ 188760 h 18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9626" h="188760">
                  <a:moveTo>
                    <a:pt x="195626" y="0"/>
                  </a:moveTo>
                  <a:lnTo>
                    <a:pt x="230866" y="0"/>
                  </a:lnTo>
                  <a:lnTo>
                    <a:pt x="419626" y="188760"/>
                  </a:lnTo>
                  <a:lnTo>
                    <a:pt x="384387" y="188760"/>
                  </a:lnTo>
                  <a:close/>
                  <a:moveTo>
                    <a:pt x="97813" y="0"/>
                  </a:moveTo>
                  <a:lnTo>
                    <a:pt x="133053" y="0"/>
                  </a:lnTo>
                  <a:lnTo>
                    <a:pt x="321813" y="188760"/>
                  </a:lnTo>
                  <a:lnTo>
                    <a:pt x="286574" y="188760"/>
                  </a:lnTo>
                  <a:close/>
                  <a:moveTo>
                    <a:pt x="0" y="0"/>
                  </a:moveTo>
                  <a:lnTo>
                    <a:pt x="35240" y="0"/>
                  </a:lnTo>
                  <a:lnTo>
                    <a:pt x="224000" y="188760"/>
                  </a:lnTo>
                  <a:lnTo>
                    <a:pt x="188761" y="1887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3338307" y="1335612"/>
            <a:ext cx="26289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2400" b="1">
                <a:solidFill>
                  <a:schemeClr val="bg1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</a:rPr>
              <a:t> </a:t>
            </a:r>
            <a:endParaRPr lang="en-US" altLang="zh-CN" sz="2400" b="1" dirty="0">
              <a:solidFill>
                <a:schemeClr val="bg1"/>
              </a:solidFill>
              <a:latin typeface="Source Han Serif CN" panose="02020400000000000000" pitchFamily="18" charset="-128"/>
              <a:ea typeface="Source Han Serif CN" panose="02020400000000000000" pitchFamily="18" charset="-128"/>
            </a:endParaRPr>
          </a:p>
        </p:txBody>
      </p:sp>
      <p:sp>
        <p:nvSpPr>
          <p:cNvPr id="5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  <p:sp>
        <p:nvSpPr>
          <p:cNvPr id="32" name="矩形: 剪去对角 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107440" y="5212080"/>
            <a:ext cx="8853805" cy="1282700"/>
          </a:xfrm>
          <a:prstGeom prst="snip2DiagRect">
            <a:avLst>
              <a:gd name="adj1" fmla="val 25000"/>
              <a:gd name="adj2" fmla="val 11722"/>
            </a:avLst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07589" y="5211828"/>
            <a:ext cx="1716799" cy="1027590"/>
            <a:chOff x="853936" y="1430562"/>
            <a:chExt cx="1699938" cy="1693637"/>
          </a:xfrm>
        </p:grpSpPr>
        <p:grpSp>
          <p:nvGrpSpPr>
            <p:cNvPr id="36" name="组合 35"/>
            <p:cNvGrpSpPr/>
            <p:nvPr/>
          </p:nvGrpSpPr>
          <p:grpSpPr>
            <a:xfrm>
              <a:off x="853936" y="1430562"/>
              <a:ext cx="1693638" cy="1693637"/>
              <a:chOff x="853936" y="1430562"/>
              <a:chExt cx="1693638" cy="1693637"/>
            </a:xfrm>
          </p:grpSpPr>
          <p:sp>
            <p:nvSpPr>
              <p:cNvPr id="47" name="矩形: 剪去对角 14"/>
              <p:cNvSpPr/>
              <p:nvPr/>
            </p:nvSpPr>
            <p:spPr>
              <a:xfrm>
                <a:off x="853937" y="1430562"/>
                <a:ext cx="1693637" cy="1693637"/>
              </a:xfrm>
              <a:prstGeom prst="snip2DiagRect">
                <a:avLst>
                  <a:gd name="adj1" fmla="val 23774"/>
                  <a:gd name="adj2" fmla="val 0"/>
                </a:avLst>
              </a:prstGeom>
              <a:solidFill>
                <a:schemeClr val="accent2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任意多边形: 形状 15"/>
              <p:cNvSpPr/>
              <p:nvPr/>
            </p:nvSpPr>
            <p:spPr>
              <a:xfrm flipH="1" flipV="1">
                <a:off x="853936" y="1430562"/>
                <a:ext cx="1693637" cy="1693637"/>
              </a:xfrm>
              <a:custGeom>
                <a:avLst/>
                <a:gdLst>
                  <a:gd name="connsiteX0" fmla="*/ 1512944 w 1693637"/>
                  <a:gd name="connsiteY0" fmla="*/ 0 h 1693637"/>
                  <a:gd name="connsiteX1" fmla="*/ 1693637 w 1693637"/>
                  <a:gd name="connsiteY1" fmla="*/ 0 h 1693637"/>
                  <a:gd name="connsiteX2" fmla="*/ 1693637 w 1693637"/>
                  <a:gd name="connsiteY2" fmla="*/ 1290992 h 1693637"/>
                  <a:gd name="connsiteX3" fmla="*/ 1290992 w 1693637"/>
                  <a:gd name="connsiteY3" fmla="*/ 1693637 h 1693637"/>
                  <a:gd name="connsiteX4" fmla="*/ 0 w 1693637"/>
                  <a:gd name="connsiteY4" fmla="*/ 1693637 h 1693637"/>
                  <a:gd name="connsiteX5" fmla="*/ 0 w 1693637"/>
                  <a:gd name="connsiteY5" fmla="*/ 1524002 h 1693637"/>
                  <a:gd name="connsiteX6" fmla="*/ 1205549 w 1693637"/>
                  <a:gd name="connsiteY6" fmla="*/ 1524002 h 1693637"/>
                  <a:gd name="connsiteX7" fmla="*/ 1512944 w 1693637"/>
                  <a:gd name="connsiteY7" fmla="*/ 1216607 h 169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93637" h="1693637">
                    <a:moveTo>
                      <a:pt x="1512944" y="0"/>
                    </a:moveTo>
                    <a:lnTo>
                      <a:pt x="1693637" y="0"/>
                    </a:lnTo>
                    <a:lnTo>
                      <a:pt x="1693637" y="1290992"/>
                    </a:lnTo>
                    <a:lnTo>
                      <a:pt x="1290992" y="1693637"/>
                    </a:lnTo>
                    <a:lnTo>
                      <a:pt x="0" y="1693637"/>
                    </a:lnTo>
                    <a:lnTo>
                      <a:pt x="0" y="1524002"/>
                    </a:lnTo>
                    <a:lnTo>
                      <a:pt x="1205549" y="1524002"/>
                    </a:lnTo>
                    <a:lnTo>
                      <a:pt x="1512944" y="1216607"/>
                    </a:lnTo>
                    <a:close/>
                  </a:path>
                </a:pathLst>
              </a:custGeom>
              <a:gradFill flip="none" rotWithShape="1">
                <a:gsLst>
                  <a:gs pos="59000">
                    <a:schemeClr val="accent4">
                      <a:alpha val="0"/>
                    </a:schemeClr>
                  </a:gs>
                  <a:gs pos="100000">
                    <a:schemeClr val="accent4">
                      <a:alpha val="34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6" name="斜纹 45"/>
            <p:cNvSpPr/>
            <p:nvPr/>
          </p:nvSpPr>
          <p:spPr>
            <a:xfrm flipH="1" flipV="1">
              <a:off x="2250143" y="2820464"/>
              <a:ext cx="303731" cy="303731"/>
            </a:xfrm>
            <a:prstGeom prst="diagStripe">
              <a:avLst>
                <a:gd name="adj" fmla="val 58876"/>
              </a:avLst>
            </a:prstGeom>
            <a:solidFill>
              <a:schemeClr val="accent2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9" name="矩形 4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925268" y="5468140"/>
            <a:ext cx="1986028" cy="5708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Source Han Serif CN Heavy" panose="02020400000000000000" pitchFamily="18" charset="-128"/>
                <a:ea typeface="Source Han Serif CN Heavy" panose="02020400000000000000" pitchFamily="18" charset="-128"/>
              </a:rPr>
              <a:t>首先</a:t>
            </a:r>
            <a:endParaRPr lang="zh-CN" altLang="en-US" sz="2400" b="1">
              <a:solidFill>
                <a:schemeClr val="tx1">
                  <a:lumMod val="75000"/>
                  <a:lumOff val="25000"/>
                </a:schemeClr>
              </a:solidFill>
              <a:latin typeface="Source Han Serif CN Heavy" panose="02020400000000000000" pitchFamily="18" charset="-128"/>
              <a:ea typeface="Source Han Serif CN Heavy" panose="02020400000000000000" pitchFamily="18" charset="-128"/>
            </a:endParaRPr>
          </a:p>
        </p:txBody>
      </p:sp>
      <p:sp>
        <p:nvSpPr>
          <p:cNvPr id="50" name="矩形 4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801226" y="5586824"/>
            <a:ext cx="6611549" cy="45085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altLang="zh-CN" b="1">
                <a:solidFill>
                  <a:schemeClr val="tx1">
                    <a:lumMod val="75000"/>
                    <a:lumOff val="25000"/>
                  </a:schemeClr>
                </a:solidFill>
              </a:rPr>
              <a:t>将深大地图进行数字化，并分割为四个不同的地图作为游戏数据。</a:t>
            </a:r>
            <a:endParaRPr altLang="zh-CN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图片 5" descr="WechatIMG9"/>
          <p:cNvPicPr>
            <a:picLocks noChangeAspect="1"/>
          </p:cNvPicPr>
          <p:nvPr/>
        </p:nvPicPr>
        <p:blipFill>
          <a:blip r:embed="rId1"/>
          <a:srcRect l="4322" t="24029" r="74755" b="51445"/>
          <a:stretch>
            <a:fillRect/>
          </a:stretch>
        </p:blipFill>
        <p:spPr>
          <a:xfrm>
            <a:off x="1649730" y="2305050"/>
            <a:ext cx="3587750" cy="2364105"/>
          </a:xfrm>
          <a:prstGeom prst="rect">
            <a:avLst/>
          </a:prstGeom>
        </p:spPr>
      </p:pic>
      <p:sp>
        <p:nvSpPr>
          <p:cNvPr id="52" name="矩形: 剪去对角 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3801745" y="3147060"/>
            <a:ext cx="8305165" cy="1431925"/>
          </a:xfrm>
          <a:prstGeom prst="snip2DiagRect">
            <a:avLst>
              <a:gd name="adj1" fmla="val 25000"/>
              <a:gd name="adj2" fmla="val 11722"/>
            </a:avLst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3801644" y="3146680"/>
            <a:ext cx="1716799" cy="1027590"/>
            <a:chOff x="853936" y="1430562"/>
            <a:chExt cx="1699938" cy="1693637"/>
          </a:xfrm>
        </p:grpSpPr>
        <p:grpSp>
          <p:nvGrpSpPr>
            <p:cNvPr id="54" name="组合 53"/>
            <p:cNvGrpSpPr/>
            <p:nvPr/>
          </p:nvGrpSpPr>
          <p:grpSpPr>
            <a:xfrm>
              <a:off x="853936" y="1430562"/>
              <a:ext cx="1693638" cy="1693637"/>
              <a:chOff x="853936" y="1430562"/>
              <a:chExt cx="1693638" cy="1693637"/>
            </a:xfrm>
          </p:grpSpPr>
          <p:sp>
            <p:nvSpPr>
              <p:cNvPr id="56" name="矩形: 剪去对角 14"/>
              <p:cNvSpPr/>
              <p:nvPr/>
            </p:nvSpPr>
            <p:spPr>
              <a:xfrm>
                <a:off x="853937" y="1430562"/>
                <a:ext cx="1693637" cy="1693637"/>
              </a:xfrm>
              <a:prstGeom prst="snip2DiagRect">
                <a:avLst>
                  <a:gd name="adj1" fmla="val 23774"/>
                  <a:gd name="adj2" fmla="val 0"/>
                </a:avLst>
              </a:prstGeom>
              <a:solidFill>
                <a:schemeClr val="accent2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任意多边形: 形状 15"/>
              <p:cNvSpPr/>
              <p:nvPr/>
            </p:nvSpPr>
            <p:spPr>
              <a:xfrm flipH="1" flipV="1">
                <a:off x="853936" y="1430562"/>
                <a:ext cx="1693637" cy="1693637"/>
              </a:xfrm>
              <a:custGeom>
                <a:avLst/>
                <a:gdLst>
                  <a:gd name="connsiteX0" fmla="*/ 1512944 w 1693637"/>
                  <a:gd name="connsiteY0" fmla="*/ 0 h 1693637"/>
                  <a:gd name="connsiteX1" fmla="*/ 1693637 w 1693637"/>
                  <a:gd name="connsiteY1" fmla="*/ 0 h 1693637"/>
                  <a:gd name="connsiteX2" fmla="*/ 1693637 w 1693637"/>
                  <a:gd name="connsiteY2" fmla="*/ 1290992 h 1693637"/>
                  <a:gd name="connsiteX3" fmla="*/ 1290992 w 1693637"/>
                  <a:gd name="connsiteY3" fmla="*/ 1693637 h 1693637"/>
                  <a:gd name="connsiteX4" fmla="*/ 0 w 1693637"/>
                  <a:gd name="connsiteY4" fmla="*/ 1693637 h 1693637"/>
                  <a:gd name="connsiteX5" fmla="*/ 0 w 1693637"/>
                  <a:gd name="connsiteY5" fmla="*/ 1524002 h 1693637"/>
                  <a:gd name="connsiteX6" fmla="*/ 1205549 w 1693637"/>
                  <a:gd name="connsiteY6" fmla="*/ 1524002 h 1693637"/>
                  <a:gd name="connsiteX7" fmla="*/ 1512944 w 1693637"/>
                  <a:gd name="connsiteY7" fmla="*/ 1216607 h 169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93637" h="1693637">
                    <a:moveTo>
                      <a:pt x="1512944" y="0"/>
                    </a:moveTo>
                    <a:lnTo>
                      <a:pt x="1693637" y="0"/>
                    </a:lnTo>
                    <a:lnTo>
                      <a:pt x="1693637" y="1290992"/>
                    </a:lnTo>
                    <a:lnTo>
                      <a:pt x="1290992" y="1693637"/>
                    </a:lnTo>
                    <a:lnTo>
                      <a:pt x="0" y="1693637"/>
                    </a:lnTo>
                    <a:lnTo>
                      <a:pt x="0" y="1524002"/>
                    </a:lnTo>
                    <a:lnTo>
                      <a:pt x="1205549" y="1524002"/>
                    </a:lnTo>
                    <a:lnTo>
                      <a:pt x="1512944" y="1216607"/>
                    </a:lnTo>
                    <a:close/>
                  </a:path>
                </a:pathLst>
              </a:custGeom>
              <a:gradFill flip="none" rotWithShape="1">
                <a:gsLst>
                  <a:gs pos="59000">
                    <a:schemeClr val="accent4">
                      <a:alpha val="0"/>
                    </a:schemeClr>
                  </a:gs>
                  <a:gs pos="100000">
                    <a:schemeClr val="accent4">
                      <a:alpha val="34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5" name="斜纹 54"/>
            <p:cNvSpPr/>
            <p:nvPr/>
          </p:nvSpPr>
          <p:spPr>
            <a:xfrm flipH="1" flipV="1">
              <a:off x="2250143" y="2820464"/>
              <a:ext cx="303731" cy="303731"/>
            </a:xfrm>
            <a:prstGeom prst="diagStripe">
              <a:avLst>
                <a:gd name="adj" fmla="val 58876"/>
              </a:avLst>
            </a:prstGeom>
            <a:solidFill>
              <a:schemeClr val="accent2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8" name="矩形 5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3616783" y="3504591"/>
            <a:ext cx="1986028" cy="5708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erif CN Heavy" panose="02020400000000000000" pitchFamily="18" charset="-128"/>
                <a:ea typeface="Source Han Serif CN Heavy" panose="02020400000000000000" pitchFamily="18" charset="-128"/>
              </a:rPr>
              <a:t>其次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Source Han Serif CN Heavy" panose="02020400000000000000" pitchFamily="18" charset="-128"/>
              <a:ea typeface="Source Han Serif CN Heavy" panose="02020400000000000000" pitchFamily="18" charset="-128"/>
            </a:endParaRPr>
          </a:p>
        </p:txBody>
      </p:sp>
      <p:sp>
        <p:nvSpPr>
          <p:cNvPr id="59" name="矩形 5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662286" y="3401027"/>
            <a:ext cx="6611549" cy="81026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altLang="zh-CN" b="1">
                <a:solidFill>
                  <a:schemeClr val="tx1">
                    <a:lumMod val="75000"/>
                    <a:lumOff val="25000"/>
                  </a:schemeClr>
                </a:solidFill>
              </a:rPr>
              <a:t>进行模块化编程，有数据文件、设置文件、自己编写的类文件、游戏主文件。</a:t>
            </a:r>
            <a:endParaRPr altLang="zh-CN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0" name="矩形: 剪去对角 1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4415790" y="1267460"/>
            <a:ext cx="7413625" cy="1432560"/>
          </a:xfrm>
          <a:prstGeom prst="snip2DiagRect">
            <a:avLst>
              <a:gd name="adj1" fmla="val 25000"/>
              <a:gd name="adj2" fmla="val 11722"/>
            </a:avLst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4415790" y="1277620"/>
            <a:ext cx="1590675" cy="1047750"/>
            <a:chOff x="6724317" y="1430562"/>
            <a:chExt cx="1699938" cy="1693637"/>
          </a:xfrm>
        </p:grpSpPr>
        <p:grpSp>
          <p:nvGrpSpPr>
            <p:cNvPr id="62" name="组合 61"/>
            <p:cNvGrpSpPr/>
            <p:nvPr/>
          </p:nvGrpSpPr>
          <p:grpSpPr>
            <a:xfrm>
              <a:off x="6724317" y="1430562"/>
              <a:ext cx="1693638" cy="1693637"/>
              <a:chOff x="6724317" y="1430562"/>
              <a:chExt cx="1693638" cy="1693637"/>
            </a:xfrm>
          </p:grpSpPr>
          <p:sp>
            <p:nvSpPr>
              <p:cNvPr id="64" name="矩形: 剪去对角 29"/>
              <p:cNvSpPr/>
              <p:nvPr/>
            </p:nvSpPr>
            <p:spPr>
              <a:xfrm>
                <a:off x="6724318" y="1430562"/>
                <a:ext cx="1693637" cy="1693637"/>
              </a:xfrm>
              <a:prstGeom prst="snip2DiagRect">
                <a:avLst>
                  <a:gd name="adj1" fmla="val 23774"/>
                  <a:gd name="adj2" fmla="val 0"/>
                </a:avLst>
              </a:prstGeom>
              <a:solidFill>
                <a:schemeClr val="accent2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任意多边形: 形状 30"/>
              <p:cNvSpPr/>
              <p:nvPr/>
            </p:nvSpPr>
            <p:spPr>
              <a:xfrm flipH="1" flipV="1">
                <a:off x="6724317" y="1430562"/>
                <a:ext cx="1693637" cy="1693637"/>
              </a:xfrm>
              <a:custGeom>
                <a:avLst/>
                <a:gdLst>
                  <a:gd name="connsiteX0" fmla="*/ 1512944 w 1693637"/>
                  <a:gd name="connsiteY0" fmla="*/ 0 h 1693637"/>
                  <a:gd name="connsiteX1" fmla="*/ 1693637 w 1693637"/>
                  <a:gd name="connsiteY1" fmla="*/ 0 h 1693637"/>
                  <a:gd name="connsiteX2" fmla="*/ 1693637 w 1693637"/>
                  <a:gd name="connsiteY2" fmla="*/ 1290992 h 1693637"/>
                  <a:gd name="connsiteX3" fmla="*/ 1290992 w 1693637"/>
                  <a:gd name="connsiteY3" fmla="*/ 1693637 h 1693637"/>
                  <a:gd name="connsiteX4" fmla="*/ 0 w 1693637"/>
                  <a:gd name="connsiteY4" fmla="*/ 1693637 h 1693637"/>
                  <a:gd name="connsiteX5" fmla="*/ 0 w 1693637"/>
                  <a:gd name="connsiteY5" fmla="*/ 1524002 h 1693637"/>
                  <a:gd name="connsiteX6" fmla="*/ 1205549 w 1693637"/>
                  <a:gd name="connsiteY6" fmla="*/ 1524002 h 1693637"/>
                  <a:gd name="connsiteX7" fmla="*/ 1512944 w 1693637"/>
                  <a:gd name="connsiteY7" fmla="*/ 1216607 h 169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93637" h="1693637">
                    <a:moveTo>
                      <a:pt x="1512944" y="0"/>
                    </a:moveTo>
                    <a:lnTo>
                      <a:pt x="1693637" y="0"/>
                    </a:lnTo>
                    <a:lnTo>
                      <a:pt x="1693637" y="1290992"/>
                    </a:lnTo>
                    <a:lnTo>
                      <a:pt x="1290992" y="1693637"/>
                    </a:lnTo>
                    <a:lnTo>
                      <a:pt x="0" y="1693637"/>
                    </a:lnTo>
                    <a:lnTo>
                      <a:pt x="0" y="1524002"/>
                    </a:lnTo>
                    <a:lnTo>
                      <a:pt x="1205549" y="1524002"/>
                    </a:lnTo>
                    <a:lnTo>
                      <a:pt x="1512944" y="1216607"/>
                    </a:lnTo>
                    <a:close/>
                  </a:path>
                </a:pathLst>
              </a:custGeom>
              <a:gradFill flip="none" rotWithShape="1">
                <a:gsLst>
                  <a:gs pos="59000">
                    <a:schemeClr val="accent4">
                      <a:alpha val="0"/>
                    </a:schemeClr>
                  </a:gs>
                  <a:gs pos="100000">
                    <a:schemeClr val="accent4">
                      <a:alpha val="34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3" name="斜纹 62"/>
            <p:cNvSpPr/>
            <p:nvPr/>
          </p:nvSpPr>
          <p:spPr>
            <a:xfrm flipH="1" flipV="1">
              <a:off x="8120524" y="2820464"/>
              <a:ext cx="303731" cy="303731"/>
            </a:xfrm>
            <a:prstGeom prst="diagStripe">
              <a:avLst>
                <a:gd name="adj" fmla="val 58876"/>
              </a:avLst>
            </a:prstGeom>
            <a:solidFill>
              <a:schemeClr val="accent2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4150902" y="1639457"/>
            <a:ext cx="1986028" cy="5708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</a:rPr>
              <a:t>最后</a:t>
            </a:r>
            <a:endParaRPr lang="zh-CN" altLang="en-US" sz="2400" b="1">
              <a:solidFill>
                <a:schemeClr val="accent4"/>
              </a:solidFill>
              <a:latin typeface="Source Han Serif CN" panose="02020400000000000000" pitchFamily="18" charset="-128"/>
              <a:ea typeface="Source Han Serif CN" panose="02020400000000000000" pitchFamily="18" charset="-128"/>
            </a:endParaRPr>
          </a:p>
        </p:txBody>
      </p:sp>
      <p:sp>
        <p:nvSpPr>
          <p:cNvPr id="67" name="矩形 6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154976" y="1699680"/>
            <a:ext cx="5223531" cy="45085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>
              <a:lnSpc>
                <a:spcPct val="130000"/>
              </a:lnSpc>
            </a:pPr>
            <a:r>
              <a:rPr b="1">
                <a:solidFill>
                  <a:schemeClr val="tx1">
                    <a:lumMod val="75000"/>
                    <a:lumOff val="25000"/>
                  </a:schemeClr>
                </a:solidFill>
              </a:rPr>
              <a:t>使用ps等图片处理软件，生成需要的图标、图片。</a:t>
            </a:r>
            <a:r>
              <a:rPr lang="zh-CN" altLang="zh-CN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ource Han Serif CN" panose="02020400000000000000" pitchFamily="18" charset="-128"/>
                <a:ea typeface="Source Han Serif CN" panose="02020400000000000000" pitchFamily="18" charset="-128"/>
              </a:rPr>
              <a:t> 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Source Han Serif CN" panose="02020400000000000000" pitchFamily="18" charset="-128"/>
              <a:ea typeface="Source Han Serif CN" panose="02020400000000000000" pitchFamily="18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1.48148E-6 L -0.10886 1.48148E-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1 1.48148E-6 L 4.79167E-6 1.48148E-6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4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79167E-6 0.06828 L -4.79167E-6 4.07407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  <p:from x="253226" y="25322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-2.22222E-6 L -0.10885 -2.22222E-6 " pathEditMode="relative" rAng="0" ptsTypes="AA">
                                      <p:cBhvr>
                                        <p:cTn id="28" dur="75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2.22222E-6 L -2.08333E-7 -2.22222E-6 " pathEditMode="relative" rAng="0" ptsTypes="AA">
                                      <p:cBhvr>
                                        <p:cTn id="30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229 -0.0544 L -1.66667E-6 1.11111E-6 " pathEditMode="relative" rAng="0" ptsTypes="AA">
                                      <p:cBhvr>
                                        <p:cTn id="35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5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229 0.05324 L 2.08333E-6 -2.22222E-6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5" y="-2662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5404 -3.7037E-6 L -1.45833E-6 -3.7037E-6 " pathEditMode="relative" rAng="0" ptsTypes="AA">
                                      <p:cBhvr>
                                        <p:cTn id="45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4.81481E-6 L -0.10885 4.81481E-6 " pathEditMode="relative" rAng="0" ptsTypes="AA">
                                      <p:cBhvr>
                                        <p:cTn id="52" dur="75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4.81481E-6 L 6.25E-7 4.81481E-6 " pathEditMode="relative" rAng="0" ptsTypes="AA">
                                      <p:cBhvr>
                                        <p:cTn id="5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229 -0.0544 L -6.25E-7 -1.85185E-6 " pathEditMode="relative" rAng="0" ptsTypes="AA">
                                      <p:cBhvr>
                                        <p:cTn id="59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5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229 0.05324 L 2.91667E-6 3.33333E-6 " pathEditMode="relative" rAng="0" ptsTypes="AA">
                                      <p:cBhvr>
                                        <p:cTn id="64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5" y="-2662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5404 3.33333E-6 L -4.16667E-7 3.33333E-6 " pathEditMode="relative" rAng="0" ptsTypes="AA">
                                      <p:cBhvr>
                                        <p:cTn id="69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3.33333E-6 L 0.11081 3.33333E-6 " pathEditMode="relative" rAng="0" ptsTypes="AA">
                                      <p:cBhvr>
                                        <p:cTn id="76" dur="75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3.33333E-6 L -1.45833E-6 3.33333E-6 " pathEditMode="relative" rAng="0" ptsTypes="AA">
                                      <p:cBhvr>
                                        <p:cTn id="78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229 -0.05439 L -4.16667E-6 -3.33333E-6 " pathEditMode="relative" rAng="0" ptsTypes="AA">
                                      <p:cBhvr>
                                        <p:cTn id="8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5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23 0.05324 L -4.79167E-6 -1.85185E-6 " pathEditMode="relative" rAng="0" ptsTypes="AA">
                                      <p:cBhvr>
                                        <p:cTn id="8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5" y="-2662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5403 7.40741E-7 L 1.875E-6 7.40741E-7 " pathEditMode="relative" rAng="0" ptsTypes="AA">
                                      <p:cBhvr>
                                        <p:cTn id="93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32" grpId="0" bldLvl="0" animBg="1"/>
      <p:bldP spid="32" grpId="1" bldLvl="0" animBg="1"/>
      <p:bldP spid="32" grpId="2" bldLvl="0" animBg="1"/>
      <p:bldP spid="49" grpId="0"/>
      <p:bldP spid="49" grpId="1"/>
      <p:bldP spid="50" grpId="0"/>
      <p:bldP spid="50" grpId="1"/>
      <p:bldP spid="52" grpId="0" bldLvl="0" animBg="1"/>
      <p:bldP spid="52" grpId="1" bldLvl="0" animBg="1"/>
      <p:bldP spid="52" grpId="2" bldLvl="0" animBg="1"/>
      <p:bldP spid="58" grpId="0"/>
      <p:bldP spid="58" grpId="1"/>
      <p:bldP spid="59" grpId="0"/>
      <p:bldP spid="59" grpId="1"/>
      <p:bldP spid="60" grpId="0" bldLvl="0" animBg="1"/>
      <p:bldP spid="60" grpId="1" bldLvl="0" animBg="1"/>
      <p:bldP spid="60" grpId="2" bldLvl="0" animBg="1"/>
      <p:bldP spid="66" grpId="0"/>
      <p:bldP spid="66" grpId="1"/>
      <p:bldP spid="67" grpId="0"/>
      <p:bldP spid="6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任意多边形: 形状 7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021968" y="1945896"/>
            <a:ext cx="3366396" cy="2902064"/>
          </a:xfrm>
          <a:custGeom>
            <a:avLst/>
            <a:gdLst>
              <a:gd name="connsiteX0" fmla="*/ 0 w 3366396"/>
              <a:gd name="connsiteY0" fmla="*/ 1451032 h 2902064"/>
              <a:gd name="connsiteX1" fmla="*/ 301535 w 3366396"/>
              <a:gd name="connsiteY1" fmla="*/ 847963 h 2902064"/>
              <a:gd name="connsiteX2" fmla="*/ 438512 w 3366396"/>
              <a:gd name="connsiteY2" fmla="*/ 915823 h 2902064"/>
              <a:gd name="connsiteX3" fmla="*/ 568471 w 3366396"/>
              <a:gd name="connsiteY3" fmla="*/ 653501 h 2902064"/>
              <a:gd name="connsiteX4" fmla="*/ 432458 w 3366396"/>
              <a:gd name="connsiteY4" fmla="*/ 586118 h 2902064"/>
              <a:gd name="connsiteX5" fmla="*/ 725517 w 3366396"/>
              <a:gd name="connsiteY5" fmla="*/ 0 h 2902064"/>
              <a:gd name="connsiteX6" fmla="*/ 2640880 w 3366396"/>
              <a:gd name="connsiteY6" fmla="*/ 0 h 2902064"/>
              <a:gd name="connsiteX7" fmla="*/ 3366396 w 3366396"/>
              <a:gd name="connsiteY7" fmla="*/ 1451032 h 2902064"/>
              <a:gd name="connsiteX8" fmla="*/ 2640880 w 3366396"/>
              <a:gd name="connsiteY8" fmla="*/ 2902064 h 2902064"/>
              <a:gd name="connsiteX9" fmla="*/ 725517 w 3366396"/>
              <a:gd name="connsiteY9" fmla="*/ 2902064 h 2902064"/>
              <a:gd name="connsiteX0-1" fmla="*/ 568471 w 3366396"/>
              <a:gd name="connsiteY0-2" fmla="*/ 653501 h 2902064"/>
              <a:gd name="connsiteX1-3" fmla="*/ 432458 w 3366396"/>
              <a:gd name="connsiteY1-4" fmla="*/ 586118 h 2902064"/>
              <a:gd name="connsiteX2-5" fmla="*/ 725517 w 3366396"/>
              <a:gd name="connsiteY2-6" fmla="*/ 0 h 2902064"/>
              <a:gd name="connsiteX3-7" fmla="*/ 2640880 w 3366396"/>
              <a:gd name="connsiteY3-8" fmla="*/ 0 h 2902064"/>
              <a:gd name="connsiteX4-9" fmla="*/ 3366396 w 3366396"/>
              <a:gd name="connsiteY4-10" fmla="*/ 1451032 h 2902064"/>
              <a:gd name="connsiteX5-11" fmla="*/ 2640880 w 3366396"/>
              <a:gd name="connsiteY5-12" fmla="*/ 2902064 h 2902064"/>
              <a:gd name="connsiteX6-13" fmla="*/ 725517 w 3366396"/>
              <a:gd name="connsiteY6-14" fmla="*/ 2902064 h 2902064"/>
              <a:gd name="connsiteX7-15" fmla="*/ 0 w 3366396"/>
              <a:gd name="connsiteY7-16" fmla="*/ 1451032 h 2902064"/>
              <a:gd name="connsiteX8-17" fmla="*/ 301535 w 3366396"/>
              <a:gd name="connsiteY8-18" fmla="*/ 847963 h 2902064"/>
              <a:gd name="connsiteX9-19" fmla="*/ 438512 w 3366396"/>
              <a:gd name="connsiteY9-20" fmla="*/ 915823 h 2902064"/>
              <a:gd name="connsiteX10" fmla="*/ 659911 w 3366396"/>
              <a:gd name="connsiteY10" fmla="*/ 744941 h 2902064"/>
              <a:gd name="connsiteX0-21" fmla="*/ 568471 w 3366396"/>
              <a:gd name="connsiteY0-22" fmla="*/ 653501 h 2902064"/>
              <a:gd name="connsiteX1-23" fmla="*/ 432458 w 3366396"/>
              <a:gd name="connsiteY1-24" fmla="*/ 586118 h 2902064"/>
              <a:gd name="connsiteX2-25" fmla="*/ 725517 w 3366396"/>
              <a:gd name="connsiteY2-26" fmla="*/ 0 h 2902064"/>
              <a:gd name="connsiteX3-27" fmla="*/ 2640880 w 3366396"/>
              <a:gd name="connsiteY3-28" fmla="*/ 0 h 2902064"/>
              <a:gd name="connsiteX4-29" fmla="*/ 3366396 w 3366396"/>
              <a:gd name="connsiteY4-30" fmla="*/ 1451032 h 2902064"/>
              <a:gd name="connsiteX5-31" fmla="*/ 2640880 w 3366396"/>
              <a:gd name="connsiteY5-32" fmla="*/ 2902064 h 2902064"/>
              <a:gd name="connsiteX6-33" fmla="*/ 725517 w 3366396"/>
              <a:gd name="connsiteY6-34" fmla="*/ 2902064 h 2902064"/>
              <a:gd name="connsiteX7-35" fmla="*/ 0 w 3366396"/>
              <a:gd name="connsiteY7-36" fmla="*/ 1451032 h 2902064"/>
              <a:gd name="connsiteX8-37" fmla="*/ 301535 w 3366396"/>
              <a:gd name="connsiteY8-38" fmla="*/ 847963 h 2902064"/>
              <a:gd name="connsiteX9-39" fmla="*/ 438512 w 3366396"/>
              <a:gd name="connsiteY9-40" fmla="*/ 915823 h 2902064"/>
              <a:gd name="connsiteX0-41" fmla="*/ 568471 w 3366396"/>
              <a:gd name="connsiteY0-42" fmla="*/ 653501 h 2902064"/>
              <a:gd name="connsiteX1-43" fmla="*/ 432458 w 3366396"/>
              <a:gd name="connsiteY1-44" fmla="*/ 586118 h 2902064"/>
              <a:gd name="connsiteX2-45" fmla="*/ 725517 w 3366396"/>
              <a:gd name="connsiteY2-46" fmla="*/ 0 h 2902064"/>
              <a:gd name="connsiteX3-47" fmla="*/ 2640880 w 3366396"/>
              <a:gd name="connsiteY3-48" fmla="*/ 0 h 2902064"/>
              <a:gd name="connsiteX4-49" fmla="*/ 3366396 w 3366396"/>
              <a:gd name="connsiteY4-50" fmla="*/ 1451032 h 2902064"/>
              <a:gd name="connsiteX5-51" fmla="*/ 2640880 w 3366396"/>
              <a:gd name="connsiteY5-52" fmla="*/ 2902064 h 2902064"/>
              <a:gd name="connsiteX6-53" fmla="*/ 725517 w 3366396"/>
              <a:gd name="connsiteY6-54" fmla="*/ 2902064 h 2902064"/>
              <a:gd name="connsiteX7-55" fmla="*/ 0 w 3366396"/>
              <a:gd name="connsiteY7-56" fmla="*/ 1451032 h 2902064"/>
              <a:gd name="connsiteX8-57" fmla="*/ 301535 w 3366396"/>
              <a:gd name="connsiteY8-58" fmla="*/ 847963 h 2902064"/>
              <a:gd name="connsiteX0-59" fmla="*/ 432458 w 3366396"/>
              <a:gd name="connsiteY0-60" fmla="*/ 586118 h 2902064"/>
              <a:gd name="connsiteX1-61" fmla="*/ 725517 w 3366396"/>
              <a:gd name="connsiteY1-62" fmla="*/ 0 h 2902064"/>
              <a:gd name="connsiteX2-63" fmla="*/ 2640880 w 3366396"/>
              <a:gd name="connsiteY2-64" fmla="*/ 0 h 2902064"/>
              <a:gd name="connsiteX3-65" fmla="*/ 3366396 w 3366396"/>
              <a:gd name="connsiteY3-66" fmla="*/ 1451032 h 2902064"/>
              <a:gd name="connsiteX4-67" fmla="*/ 2640880 w 3366396"/>
              <a:gd name="connsiteY4-68" fmla="*/ 2902064 h 2902064"/>
              <a:gd name="connsiteX5-69" fmla="*/ 725517 w 3366396"/>
              <a:gd name="connsiteY5-70" fmla="*/ 2902064 h 2902064"/>
              <a:gd name="connsiteX6-71" fmla="*/ 0 w 3366396"/>
              <a:gd name="connsiteY6-72" fmla="*/ 1451032 h 2902064"/>
              <a:gd name="connsiteX7-73" fmla="*/ 301535 w 3366396"/>
              <a:gd name="connsiteY7-74" fmla="*/ 847963 h 290206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366396" h="2902064">
                <a:moveTo>
                  <a:pt x="432458" y="586118"/>
                </a:moveTo>
                <a:lnTo>
                  <a:pt x="725517" y="0"/>
                </a:lnTo>
                <a:lnTo>
                  <a:pt x="2640880" y="0"/>
                </a:lnTo>
                <a:lnTo>
                  <a:pt x="3366396" y="1451032"/>
                </a:lnTo>
                <a:lnTo>
                  <a:pt x="2640880" y="2902064"/>
                </a:lnTo>
                <a:lnTo>
                  <a:pt x="725517" y="2902064"/>
                </a:lnTo>
                <a:lnTo>
                  <a:pt x="0" y="1451032"/>
                </a:lnTo>
                <a:lnTo>
                  <a:pt x="301535" y="847963"/>
                </a:lnTo>
              </a:path>
            </a:pathLst>
          </a:cu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39" name="直接连接符 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362514" y="23719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直接连接符 3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586068" y="22740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直接连接符 4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807855" y="217300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155362" y="4402789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直接连接符 4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378917" y="4304891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直接连接符 4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600703" y="420388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六边形 3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404969" y="2276066"/>
            <a:ext cx="2600394" cy="2241724"/>
          </a:xfrm>
          <a:prstGeom prst="hexagon">
            <a:avLst/>
          </a:prstGeom>
          <a:solidFill>
            <a:schemeClr val="accent2"/>
          </a:solidFill>
          <a:ln w="508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499" y="2606013"/>
            <a:ext cx="4429338" cy="977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4800" b="1" spc="-10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rPr>
              <a:t>特色</a:t>
            </a:r>
            <a:endParaRPr lang="zh-CN" altLang="en-US" sz="4800" b="1" spc="-100">
              <a:solidFill>
                <a:schemeClr val="accent4"/>
              </a:solidFill>
              <a:latin typeface="Source Han Serif CN" panose="02020400000000000000" pitchFamily="18" charset="-128"/>
              <a:ea typeface="Source Han Serif CN" panose="02020400000000000000" pitchFamily="18" charset="-128"/>
              <a:cs typeface="+mn-ea"/>
              <a:sym typeface="+mn-lt"/>
            </a:endParaRPr>
          </a:p>
        </p:txBody>
      </p:sp>
      <p:sp>
        <p:nvSpPr>
          <p:cNvPr id="45" name="矩形 4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702536" y="3104541"/>
            <a:ext cx="2005259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4"/>
                </a:solidFill>
                <a:latin typeface="+mj-ea"/>
                <a:ea typeface="+mj-ea"/>
              </a:rPr>
              <a:t>PART 5</a:t>
            </a:r>
            <a:endParaRPr lang="en-US" altLang="zh-CN" sz="320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cxnSp>
        <p:nvCxnSpPr>
          <p:cNvPr id="33" name="直接连接符 3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780138" y="3784600"/>
            <a:ext cx="1850056" cy="0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箭头: V 形 4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7370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箭头: V 形 4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5495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箭头: V 形 5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2645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3" name="箭头: V 形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89315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4" name="箭头: V 形 5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75218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55" name="直接连接符 5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177986" y="478972"/>
            <a:ext cx="4822909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258629" y="478972"/>
            <a:ext cx="2452914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146523" y="6196405"/>
            <a:ext cx="778777" cy="218899"/>
            <a:chOff x="11179968" y="266700"/>
            <a:chExt cx="440532" cy="123825"/>
          </a:xfrm>
        </p:grpSpPr>
        <p:sp>
          <p:nvSpPr>
            <p:cNvPr id="58" name="十字形 57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十字形 58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十字形 61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63" name="组合 6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0855484" y="425563"/>
            <a:ext cx="201386" cy="126888"/>
            <a:chOff x="2481943" y="-275771"/>
            <a:chExt cx="2130265" cy="9579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4" name="箭头: V 形 63"/>
            <p:cNvSpPr/>
            <p:nvPr/>
          </p:nvSpPr>
          <p:spPr>
            <a:xfrm>
              <a:off x="24819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5" name="箭头: V 形 64"/>
            <p:cNvSpPr/>
            <p:nvPr/>
          </p:nvSpPr>
          <p:spPr>
            <a:xfrm>
              <a:off x="311059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6" name="箭头: V 形 65"/>
            <p:cNvSpPr/>
            <p:nvPr/>
          </p:nvSpPr>
          <p:spPr>
            <a:xfrm>
              <a:off x="37392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8" name="矩形 6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387" y="6564283"/>
            <a:ext cx="5886913" cy="2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261257" y="6199413"/>
            <a:ext cx="2440192" cy="377371"/>
            <a:chOff x="261257" y="6199413"/>
            <a:chExt cx="2440192" cy="377371"/>
          </a:xfrm>
        </p:grpSpPr>
        <p:sp>
          <p:nvSpPr>
            <p:cNvPr id="70" name="任意多边形: 形状 69"/>
            <p:cNvSpPr/>
            <p:nvPr/>
          </p:nvSpPr>
          <p:spPr>
            <a:xfrm flipH="1">
              <a:off x="261257" y="6199413"/>
              <a:ext cx="1380383" cy="377371"/>
            </a:xfrm>
            <a:custGeom>
              <a:avLst/>
              <a:gdLst>
                <a:gd name="connsiteX0" fmla="*/ 1380383 w 1380383"/>
                <a:gd name="connsiteY0" fmla="*/ 0 h 377371"/>
                <a:gd name="connsiteX1" fmla="*/ 1250661 w 1380383"/>
                <a:gd name="connsiteY1" fmla="*/ 0 h 377371"/>
                <a:gd name="connsiteX2" fmla="*/ 338690 w 1380383"/>
                <a:gd name="connsiteY2" fmla="*/ 0 h 377371"/>
                <a:gd name="connsiteX3" fmla="*/ 296191 w 1380383"/>
                <a:gd name="connsiteY3" fmla="*/ 0 h 377371"/>
                <a:gd name="connsiteX4" fmla="*/ 0 w 1380383"/>
                <a:gd name="connsiteY4" fmla="*/ 377371 h 377371"/>
                <a:gd name="connsiteX5" fmla="*/ 338690 w 1380383"/>
                <a:gd name="connsiteY5" fmla="*/ 377371 h 377371"/>
                <a:gd name="connsiteX6" fmla="*/ 954470 w 1380383"/>
                <a:gd name="connsiteY6" fmla="*/ 377371 h 377371"/>
                <a:gd name="connsiteX7" fmla="*/ 1380383 w 1380383"/>
                <a:gd name="connsiteY7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0383" h="377371">
                  <a:moveTo>
                    <a:pt x="1380383" y="0"/>
                  </a:moveTo>
                  <a:lnTo>
                    <a:pt x="1250661" y="0"/>
                  </a:lnTo>
                  <a:lnTo>
                    <a:pt x="338690" y="0"/>
                  </a:lnTo>
                  <a:lnTo>
                    <a:pt x="296191" y="0"/>
                  </a:lnTo>
                  <a:lnTo>
                    <a:pt x="0" y="377371"/>
                  </a:lnTo>
                  <a:lnTo>
                    <a:pt x="338690" y="377371"/>
                  </a:lnTo>
                  <a:lnTo>
                    <a:pt x="954470" y="377371"/>
                  </a:lnTo>
                  <a:lnTo>
                    <a:pt x="1380383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143242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156529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169816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183103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196390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209677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222964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2362514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3.7037E-6 L 2.29167E-6 3.7037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4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48" dur="75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0 L -2.08333E-6 0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3982 L -3.95833E-6 0.14815 " pathEditMode="relative" rAng="0" ptsTypes="AA">
                                      <p:cBhvr>
                                        <p:cTn id="60" dur="7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95833E-6 -0.03982 L -3.95833E-6 7.40741E-7 " pathEditMode="relative" rAng="0" ptsTypes="AA">
                                      <p:cBhvr>
                                        <p:cTn id="6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03889 L 3.75E-6 -0.14815 " pathEditMode="relative" rAng="0" ptsTypes="AA">
                                      <p:cBhvr>
                                        <p:cTn id="67" dur="750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64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5E-6 0.03843 L 3.75E-6 -3.7037E-7 " pathEditMode="relative" rAng="0" ptsTypes="AA">
                                      <p:cBhvr>
                                        <p:cTn id="69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8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" presetClass="emp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4" dur="750" fill="hold"/>
                                        <p:tgtEl>
                                          <p:spTgt spid="45"/>
                                        </p:tgtEl>
                                      </p:cBhvr>
                                      <p:by x="150000" y="150000"/>
                                      <p:from x="253226" y="25322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3 4.44444E-6 L 0.11081 4.44444E-6 " pathEditMode="relative" rAng="0" ptsTypes="AA">
                                      <p:cBhvr>
                                        <p:cTn id="112" dur="75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3 4.44444E-6 L 2.08333E-6 4.44444E-6 " pathEditMode="relative" rAng="0" ptsTypes="AA">
                                      <p:cBhvr>
                                        <p:cTn id="11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79" grpId="1" animBg="1"/>
      <p:bldP spid="79" grpId="2" animBg="1"/>
      <p:bldP spid="38" grpId="0" animBg="1"/>
      <p:bldP spid="38" grpId="1" animBg="1"/>
      <p:bldP spid="38" grpId="2" animBg="1"/>
      <p:bldP spid="52" grpId="0"/>
      <p:bldP spid="52" grpId="1"/>
      <p:bldP spid="52" grpId="2"/>
      <p:bldP spid="45" grpId="0"/>
      <p:bldP spid="45" grpId="1"/>
      <p:bldP spid="47" grpId="0" animBg="1"/>
      <p:bldP spid="47" grpId="1" animBg="1"/>
      <p:bldP spid="48" grpId="0" animBg="1"/>
      <p:bldP spid="48" grpId="1" animBg="1"/>
      <p:bldP spid="51" grpId="0" animBg="1"/>
      <p:bldP spid="51" grpId="1" animBg="1"/>
      <p:bldP spid="53" grpId="0" animBg="1"/>
      <p:bldP spid="53" grpId="1" animBg="1"/>
      <p:bldP spid="54" grpId="0" animBg="1"/>
      <p:bldP spid="54" grpId="1" animBg="1"/>
      <p:bldP spid="6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9093835" y="1565910"/>
            <a:ext cx="2868930" cy="4431030"/>
            <a:chOff x="9094130" y="3664600"/>
            <a:chExt cx="1824203" cy="1381078"/>
          </a:xfrm>
        </p:grpSpPr>
        <p:sp>
          <p:nvSpPr>
            <p:cNvPr id="5" name="矩形: 剪去对角 4"/>
            <p:cNvSpPr/>
            <p:nvPr/>
          </p:nvSpPr>
          <p:spPr>
            <a:xfrm>
              <a:off x="9094130" y="3677678"/>
              <a:ext cx="1824203" cy="1368000"/>
            </a:xfrm>
            <a:prstGeom prst="snip2DiagRect">
              <a:avLst>
                <a:gd name="adj1" fmla="val 0"/>
                <a:gd name="adj2" fmla="val 12372"/>
              </a:avLst>
            </a:prstGeom>
            <a:solidFill>
              <a:schemeClr val="bg1"/>
            </a:solidFill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10164764" y="3664600"/>
              <a:ext cx="404724" cy="140694"/>
              <a:chOff x="2535983" y="6891775"/>
              <a:chExt cx="404724" cy="140694"/>
            </a:xfrm>
          </p:grpSpPr>
          <p:cxnSp>
            <p:nvCxnSpPr>
              <p:cNvPr id="25" name="直接连接符 24"/>
              <p:cNvCxnSpPr/>
              <p:nvPr/>
            </p:nvCxnSpPr>
            <p:spPr>
              <a:xfrm>
                <a:off x="2800013" y="6891775"/>
                <a:ext cx="140694" cy="140694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>
                <a:off x="2667998" y="6891775"/>
                <a:ext cx="140694" cy="140694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" name="直接连接符 26"/>
              <p:cNvCxnSpPr/>
              <p:nvPr/>
            </p:nvCxnSpPr>
            <p:spPr>
              <a:xfrm>
                <a:off x="2535983" y="6891775"/>
                <a:ext cx="140694" cy="140694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13" name="组合 1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375285" y="2168525"/>
            <a:ext cx="2722245" cy="3693795"/>
            <a:chOff x="1273667" y="3664600"/>
            <a:chExt cx="1824203" cy="1343772"/>
          </a:xfrm>
        </p:grpSpPr>
        <p:sp>
          <p:nvSpPr>
            <p:cNvPr id="4" name="矩形: 剪去对角 3"/>
            <p:cNvSpPr/>
            <p:nvPr/>
          </p:nvSpPr>
          <p:spPr>
            <a:xfrm>
              <a:off x="1273667" y="3677679"/>
              <a:ext cx="1824203" cy="1330693"/>
            </a:xfrm>
            <a:prstGeom prst="snip2DiagRect">
              <a:avLst>
                <a:gd name="adj1" fmla="val 0"/>
                <a:gd name="adj2" fmla="val 12372"/>
              </a:avLst>
            </a:prstGeom>
            <a:solidFill>
              <a:schemeClr val="bg1"/>
            </a:solidFill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2419482" y="3664600"/>
              <a:ext cx="404724" cy="140694"/>
              <a:chOff x="2535983" y="6891775"/>
              <a:chExt cx="404724" cy="140694"/>
            </a:xfrm>
          </p:grpSpPr>
          <p:cxnSp>
            <p:nvCxnSpPr>
              <p:cNvPr id="29" name="直接连接符 28"/>
              <p:cNvCxnSpPr/>
              <p:nvPr/>
            </p:nvCxnSpPr>
            <p:spPr>
              <a:xfrm>
                <a:off x="2800013" y="6891775"/>
                <a:ext cx="140694" cy="140694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2667998" y="6891775"/>
                <a:ext cx="140694" cy="140694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2535983" y="6891775"/>
                <a:ext cx="140694" cy="140694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10" name="组合 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4025900" y="890270"/>
            <a:ext cx="4140200" cy="2096770"/>
            <a:chOff x="4025906" y="1565790"/>
            <a:chExt cx="4140190" cy="1368000"/>
          </a:xfrm>
        </p:grpSpPr>
        <p:sp>
          <p:nvSpPr>
            <p:cNvPr id="3" name="矩形: 剪去对角 2"/>
            <p:cNvSpPr/>
            <p:nvPr/>
          </p:nvSpPr>
          <p:spPr>
            <a:xfrm>
              <a:off x="4025906" y="1565790"/>
              <a:ext cx="4140190" cy="1368000"/>
            </a:xfrm>
            <a:prstGeom prst="snip2DiagRect">
              <a:avLst>
                <a:gd name="adj1" fmla="val 0"/>
                <a:gd name="adj2" fmla="val 21906"/>
              </a:avLst>
            </a:prstGeom>
            <a:solidFill>
              <a:schemeClr val="bg1"/>
            </a:solidFill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7381967" y="1565790"/>
              <a:ext cx="404724" cy="140694"/>
              <a:chOff x="2535983" y="6891775"/>
              <a:chExt cx="404724" cy="140694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2800013" y="6891775"/>
                <a:ext cx="140694" cy="140694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2667998" y="6891775"/>
                <a:ext cx="140694" cy="140694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>
                <a:off x="2535983" y="6891775"/>
                <a:ext cx="140694" cy="140694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文本占位符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>
            <a:spLocks noGrp="1"/>
          </p:cNvSpPr>
          <p:nvPr>
            <p:ph type="body" sz="quarter" idx="10"/>
          </p:nvPr>
        </p:nvSpPr>
        <p:spPr>
          <a:xfrm>
            <a:off x="925268" y="21346"/>
            <a:ext cx="9567235" cy="6819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PART</a:t>
            </a:r>
            <a:r>
              <a:rPr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lang="en-US" altLang="zh-CN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特色</a:t>
            </a:r>
            <a:endParaRPr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任意多边形: 形状 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24564" y="3551527"/>
            <a:ext cx="142873" cy="110850"/>
          </a:xfrm>
          <a:custGeom>
            <a:avLst/>
            <a:gdLst>
              <a:gd name="connsiteX0" fmla="*/ 0 w 171674"/>
              <a:gd name="connsiteY0" fmla="*/ 0 h 147995"/>
              <a:gd name="connsiteX1" fmla="*/ 171674 w 171674"/>
              <a:gd name="connsiteY1" fmla="*/ 0 h 147995"/>
              <a:gd name="connsiteX2" fmla="*/ 85837 w 171674"/>
              <a:gd name="connsiteY2" fmla="*/ 147995 h 147995"/>
              <a:gd name="connsiteX3" fmla="*/ 0 w 171674"/>
              <a:gd name="connsiteY3" fmla="*/ 0 h 147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674" h="147995">
                <a:moveTo>
                  <a:pt x="0" y="0"/>
                </a:moveTo>
                <a:lnTo>
                  <a:pt x="171674" y="0"/>
                </a:lnTo>
                <a:lnTo>
                  <a:pt x="85837" y="14799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任意多边形: 形状 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3900545" y="4255218"/>
            <a:ext cx="105570" cy="176394"/>
          </a:xfrm>
          <a:custGeom>
            <a:avLst/>
            <a:gdLst>
              <a:gd name="connsiteX0" fmla="*/ 0 w 203019"/>
              <a:gd name="connsiteY0" fmla="*/ 0 h 235502"/>
              <a:gd name="connsiteX1" fmla="*/ 203019 w 203019"/>
              <a:gd name="connsiteY1" fmla="*/ 117751 h 235502"/>
              <a:gd name="connsiteX2" fmla="*/ 0 w 203019"/>
              <a:gd name="connsiteY2" fmla="*/ 235502 h 235502"/>
              <a:gd name="connsiteX3" fmla="*/ 0 w 203019"/>
              <a:gd name="connsiteY3" fmla="*/ 0 h 235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019" h="235502">
                <a:moveTo>
                  <a:pt x="0" y="0"/>
                </a:moveTo>
                <a:lnTo>
                  <a:pt x="203019" y="117751"/>
                </a:lnTo>
                <a:lnTo>
                  <a:pt x="0" y="23550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任意多边形: 形状 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8167626" y="4255218"/>
            <a:ext cx="105569" cy="176394"/>
          </a:xfrm>
          <a:custGeom>
            <a:avLst/>
            <a:gdLst>
              <a:gd name="connsiteX0" fmla="*/ 203018 w 203018"/>
              <a:gd name="connsiteY0" fmla="*/ 0 h 235500"/>
              <a:gd name="connsiteX1" fmla="*/ 203018 w 203018"/>
              <a:gd name="connsiteY1" fmla="*/ 235500 h 235500"/>
              <a:gd name="connsiteX2" fmla="*/ 0 w 203018"/>
              <a:gd name="connsiteY2" fmla="*/ 117750 h 235500"/>
              <a:gd name="connsiteX3" fmla="*/ 203018 w 203018"/>
              <a:gd name="connsiteY3" fmla="*/ 0 h 23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018" h="235500">
                <a:moveTo>
                  <a:pt x="203018" y="0"/>
                </a:moveTo>
                <a:lnTo>
                  <a:pt x="203018" y="235500"/>
                </a:lnTo>
                <a:lnTo>
                  <a:pt x="0" y="117750"/>
                </a:lnTo>
                <a:lnTo>
                  <a:pt x="20301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任意多边形: 形状 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4025900" y="3678154"/>
            <a:ext cx="4140200" cy="1330693"/>
          </a:xfrm>
          <a:custGeom>
            <a:avLst/>
            <a:gdLst>
              <a:gd name="connsiteX0" fmla="*/ 0 w 4140200"/>
              <a:gd name="connsiteY0" fmla="*/ 0 h 1330693"/>
              <a:gd name="connsiteX1" fmla="*/ 1984264 w 4140200"/>
              <a:gd name="connsiteY1" fmla="*/ 0 h 1330693"/>
              <a:gd name="connsiteX2" fmla="*/ 2070101 w 4140200"/>
              <a:gd name="connsiteY2" fmla="*/ 147995 h 1330693"/>
              <a:gd name="connsiteX3" fmla="*/ 2155938 w 4140200"/>
              <a:gd name="connsiteY3" fmla="*/ 0 h 1330693"/>
              <a:gd name="connsiteX4" fmla="*/ 3918413 w 4140200"/>
              <a:gd name="connsiteY4" fmla="*/ 0 h 1330693"/>
              <a:gd name="connsiteX5" fmla="*/ 4140200 w 4140200"/>
              <a:gd name="connsiteY5" fmla="*/ 221787 h 1330693"/>
              <a:gd name="connsiteX6" fmla="*/ 4140200 w 4140200"/>
              <a:gd name="connsiteY6" fmla="*/ 547596 h 1330693"/>
              <a:gd name="connsiteX7" fmla="*/ 3937182 w 4140200"/>
              <a:gd name="connsiteY7" fmla="*/ 665346 h 1330693"/>
              <a:gd name="connsiteX8" fmla="*/ 4140200 w 4140200"/>
              <a:gd name="connsiteY8" fmla="*/ 783096 h 1330693"/>
              <a:gd name="connsiteX9" fmla="*/ 4140200 w 4140200"/>
              <a:gd name="connsiteY9" fmla="*/ 1330693 h 1330693"/>
              <a:gd name="connsiteX10" fmla="*/ 221787 w 4140200"/>
              <a:gd name="connsiteY10" fmla="*/ 1330693 h 1330693"/>
              <a:gd name="connsiteX11" fmla="*/ 0 w 4140200"/>
              <a:gd name="connsiteY11" fmla="*/ 1108906 h 1330693"/>
              <a:gd name="connsiteX12" fmla="*/ 0 w 4140200"/>
              <a:gd name="connsiteY12" fmla="*/ 783097 h 1330693"/>
              <a:gd name="connsiteX13" fmla="*/ 203019 w 4140200"/>
              <a:gd name="connsiteY13" fmla="*/ 665346 h 1330693"/>
              <a:gd name="connsiteX14" fmla="*/ 0 w 4140200"/>
              <a:gd name="connsiteY14" fmla="*/ 547595 h 1330693"/>
              <a:gd name="connsiteX15" fmla="*/ 0 w 4140200"/>
              <a:gd name="connsiteY15" fmla="*/ 0 h 1330693"/>
              <a:gd name="connsiteX0-1" fmla="*/ 0 w 4140200"/>
              <a:gd name="connsiteY0-2" fmla="*/ 0 h 1330693"/>
              <a:gd name="connsiteX1-3" fmla="*/ 1984264 w 4140200"/>
              <a:gd name="connsiteY1-4" fmla="*/ 0 h 1330693"/>
              <a:gd name="connsiteX2-5" fmla="*/ 2070101 w 4140200"/>
              <a:gd name="connsiteY2-6" fmla="*/ 147995 h 1330693"/>
              <a:gd name="connsiteX3-7" fmla="*/ 2155938 w 4140200"/>
              <a:gd name="connsiteY3-8" fmla="*/ 0 h 1330693"/>
              <a:gd name="connsiteX4-9" fmla="*/ 3918413 w 4140200"/>
              <a:gd name="connsiteY4-10" fmla="*/ 0 h 1330693"/>
              <a:gd name="connsiteX5-11" fmla="*/ 4140200 w 4140200"/>
              <a:gd name="connsiteY5-12" fmla="*/ 221787 h 1330693"/>
              <a:gd name="connsiteX6-13" fmla="*/ 4140200 w 4140200"/>
              <a:gd name="connsiteY6-14" fmla="*/ 547596 h 1330693"/>
              <a:gd name="connsiteX7-15" fmla="*/ 3996713 w 4140200"/>
              <a:gd name="connsiteY7-16" fmla="*/ 665346 h 1330693"/>
              <a:gd name="connsiteX8-17" fmla="*/ 4140200 w 4140200"/>
              <a:gd name="connsiteY8-18" fmla="*/ 783096 h 1330693"/>
              <a:gd name="connsiteX9-19" fmla="*/ 4140200 w 4140200"/>
              <a:gd name="connsiteY9-20" fmla="*/ 1330693 h 1330693"/>
              <a:gd name="connsiteX10-21" fmla="*/ 221787 w 4140200"/>
              <a:gd name="connsiteY10-22" fmla="*/ 1330693 h 1330693"/>
              <a:gd name="connsiteX11-23" fmla="*/ 0 w 4140200"/>
              <a:gd name="connsiteY11-24" fmla="*/ 1108906 h 1330693"/>
              <a:gd name="connsiteX12-25" fmla="*/ 0 w 4140200"/>
              <a:gd name="connsiteY12-26" fmla="*/ 783097 h 1330693"/>
              <a:gd name="connsiteX13-27" fmla="*/ 203019 w 4140200"/>
              <a:gd name="connsiteY13-28" fmla="*/ 665346 h 1330693"/>
              <a:gd name="connsiteX14-29" fmla="*/ 0 w 4140200"/>
              <a:gd name="connsiteY14-30" fmla="*/ 547595 h 1330693"/>
              <a:gd name="connsiteX15-31" fmla="*/ 0 w 4140200"/>
              <a:gd name="connsiteY15-32" fmla="*/ 0 h 1330693"/>
              <a:gd name="connsiteX0-33" fmla="*/ 0 w 4140200"/>
              <a:gd name="connsiteY0-34" fmla="*/ 0 h 1330693"/>
              <a:gd name="connsiteX1-35" fmla="*/ 1984264 w 4140200"/>
              <a:gd name="connsiteY1-36" fmla="*/ 0 h 1330693"/>
              <a:gd name="connsiteX2-37" fmla="*/ 2070101 w 4140200"/>
              <a:gd name="connsiteY2-38" fmla="*/ 147995 h 1330693"/>
              <a:gd name="connsiteX3-39" fmla="*/ 2155938 w 4140200"/>
              <a:gd name="connsiteY3-40" fmla="*/ 0 h 1330693"/>
              <a:gd name="connsiteX4-41" fmla="*/ 3918413 w 4140200"/>
              <a:gd name="connsiteY4-42" fmla="*/ 0 h 1330693"/>
              <a:gd name="connsiteX5-43" fmla="*/ 4140200 w 4140200"/>
              <a:gd name="connsiteY5-44" fmla="*/ 221787 h 1330693"/>
              <a:gd name="connsiteX6-45" fmla="*/ 4140200 w 4140200"/>
              <a:gd name="connsiteY6-46" fmla="*/ 547596 h 1330693"/>
              <a:gd name="connsiteX7-47" fmla="*/ 3996713 w 4140200"/>
              <a:gd name="connsiteY7-48" fmla="*/ 665346 h 1330693"/>
              <a:gd name="connsiteX8-49" fmla="*/ 4140200 w 4140200"/>
              <a:gd name="connsiteY8-50" fmla="*/ 783096 h 1330693"/>
              <a:gd name="connsiteX9-51" fmla="*/ 4140200 w 4140200"/>
              <a:gd name="connsiteY9-52" fmla="*/ 1330693 h 1330693"/>
              <a:gd name="connsiteX10-53" fmla="*/ 221787 w 4140200"/>
              <a:gd name="connsiteY10-54" fmla="*/ 1330693 h 1330693"/>
              <a:gd name="connsiteX11-55" fmla="*/ 0 w 4140200"/>
              <a:gd name="connsiteY11-56" fmla="*/ 1108906 h 1330693"/>
              <a:gd name="connsiteX12-57" fmla="*/ 0 w 4140200"/>
              <a:gd name="connsiteY12-58" fmla="*/ 783097 h 1330693"/>
              <a:gd name="connsiteX13-59" fmla="*/ 138725 w 4140200"/>
              <a:gd name="connsiteY13-60" fmla="*/ 662965 h 1330693"/>
              <a:gd name="connsiteX14-61" fmla="*/ 0 w 4140200"/>
              <a:gd name="connsiteY14-62" fmla="*/ 547595 h 1330693"/>
              <a:gd name="connsiteX15-63" fmla="*/ 0 w 4140200"/>
              <a:gd name="connsiteY15-64" fmla="*/ 0 h 1330693"/>
              <a:gd name="connsiteX0-65" fmla="*/ 0 w 4140200"/>
              <a:gd name="connsiteY0-66" fmla="*/ 0 h 1330693"/>
              <a:gd name="connsiteX1-67" fmla="*/ 1984264 w 4140200"/>
              <a:gd name="connsiteY1-68" fmla="*/ 0 h 1330693"/>
              <a:gd name="connsiteX2-69" fmla="*/ 2070101 w 4140200"/>
              <a:gd name="connsiteY2-70" fmla="*/ 147995 h 1330693"/>
              <a:gd name="connsiteX3-71" fmla="*/ 2170226 w 4140200"/>
              <a:gd name="connsiteY3-72" fmla="*/ 0 h 1330693"/>
              <a:gd name="connsiteX4-73" fmla="*/ 3918413 w 4140200"/>
              <a:gd name="connsiteY4-74" fmla="*/ 0 h 1330693"/>
              <a:gd name="connsiteX5-75" fmla="*/ 4140200 w 4140200"/>
              <a:gd name="connsiteY5-76" fmla="*/ 221787 h 1330693"/>
              <a:gd name="connsiteX6-77" fmla="*/ 4140200 w 4140200"/>
              <a:gd name="connsiteY6-78" fmla="*/ 547596 h 1330693"/>
              <a:gd name="connsiteX7-79" fmla="*/ 3996713 w 4140200"/>
              <a:gd name="connsiteY7-80" fmla="*/ 665346 h 1330693"/>
              <a:gd name="connsiteX8-81" fmla="*/ 4140200 w 4140200"/>
              <a:gd name="connsiteY8-82" fmla="*/ 783096 h 1330693"/>
              <a:gd name="connsiteX9-83" fmla="*/ 4140200 w 4140200"/>
              <a:gd name="connsiteY9-84" fmla="*/ 1330693 h 1330693"/>
              <a:gd name="connsiteX10-85" fmla="*/ 221787 w 4140200"/>
              <a:gd name="connsiteY10-86" fmla="*/ 1330693 h 1330693"/>
              <a:gd name="connsiteX11-87" fmla="*/ 0 w 4140200"/>
              <a:gd name="connsiteY11-88" fmla="*/ 1108906 h 1330693"/>
              <a:gd name="connsiteX12-89" fmla="*/ 0 w 4140200"/>
              <a:gd name="connsiteY12-90" fmla="*/ 783097 h 1330693"/>
              <a:gd name="connsiteX13-91" fmla="*/ 138725 w 4140200"/>
              <a:gd name="connsiteY13-92" fmla="*/ 662965 h 1330693"/>
              <a:gd name="connsiteX14-93" fmla="*/ 0 w 4140200"/>
              <a:gd name="connsiteY14-94" fmla="*/ 547595 h 1330693"/>
              <a:gd name="connsiteX15-95" fmla="*/ 0 w 4140200"/>
              <a:gd name="connsiteY15-96" fmla="*/ 0 h 1330693"/>
              <a:gd name="connsiteX0-97" fmla="*/ 0 w 4140200"/>
              <a:gd name="connsiteY0-98" fmla="*/ 0 h 1330693"/>
              <a:gd name="connsiteX1-99" fmla="*/ 1977120 w 4140200"/>
              <a:gd name="connsiteY1-100" fmla="*/ 0 h 1330693"/>
              <a:gd name="connsiteX2-101" fmla="*/ 2070101 w 4140200"/>
              <a:gd name="connsiteY2-102" fmla="*/ 147995 h 1330693"/>
              <a:gd name="connsiteX3-103" fmla="*/ 2170226 w 4140200"/>
              <a:gd name="connsiteY3-104" fmla="*/ 0 h 1330693"/>
              <a:gd name="connsiteX4-105" fmla="*/ 3918413 w 4140200"/>
              <a:gd name="connsiteY4-106" fmla="*/ 0 h 1330693"/>
              <a:gd name="connsiteX5-107" fmla="*/ 4140200 w 4140200"/>
              <a:gd name="connsiteY5-108" fmla="*/ 221787 h 1330693"/>
              <a:gd name="connsiteX6-109" fmla="*/ 4140200 w 4140200"/>
              <a:gd name="connsiteY6-110" fmla="*/ 547596 h 1330693"/>
              <a:gd name="connsiteX7-111" fmla="*/ 3996713 w 4140200"/>
              <a:gd name="connsiteY7-112" fmla="*/ 665346 h 1330693"/>
              <a:gd name="connsiteX8-113" fmla="*/ 4140200 w 4140200"/>
              <a:gd name="connsiteY8-114" fmla="*/ 783096 h 1330693"/>
              <a:gd name="connsiteX9-115" fmla="*/ 4140200 w 4140200"/>
              <a:gd name="connsiteY9-116" fmla="*/ 1330693 h 1330693"/>
              <a:gd name="connsiteX10-117" fmla="*/ 221787 w 4140200"/>
              <a:gd name="connsiteY10-118" fmla="*/ 1330693 h 1330693"/>
              <a:gd name="connsiteX11-119" fmla="*/ 0 w 4140200"/>
              <a:gd name="connsiteY11-120" fmla="*/ 1108906 h 1330693"/>
              <a:gd name="connsiteX12-121" fmla="*/ 0 w 4140200"/>
              <a:gd name="connsiteY12-122" fmla="*/ 783097 h 1330693"/>
              <a:gd name="connsiteX13-123" fmla="*/ 138725 w 4140200"/>
              <a:gd name="connsiteY13-124" fmla="*/ 662965 h 1330693"/>
              <a:gd name="connsiteX14-125" fmla="*/ 0 w 4140200"/>
              <a:gd name="connsiteY14-126" fmla="*/ 547595 h 1330693"/>
              <a:gd name="connsiteX15-127" fmla="*/ 0 w 4140200"/>
              <a:gd name="connsiteY15-128" fmla="*/ 0 h 1330693"/>
              <a:gd name="connsiteX0-129" fmla="*/ 0 w 4140200"/>
              <a:gd name="connsiteY0-130" fmla="*/ 0 h 1330693"/>
              <a:gd name="connsiteX1-131" fmla="*/ 1974738 w 4140200"/>
              <a:gd name="connsiteY1-132" fmla="*/ 0 h 1330693"/>
              <a:gd name="connsiteX2-133" fmla="*/ 2070101 w 4140200"/>
              <a:gd name="connsiteY2-134" fmla="*/ 147995 h 1330693"/>
              <a:gd name="connsiteX3-135" fmla="*/ 2170226 w 4140200"/>
              <a:gd name="connsiteY3-136" fmla="*/ 0 h 1330693"/>
              <a:gd name="connsiteX4-137" fmla="*/ 3918413 w 4140200"/>
              <a:gd name="connsiteY4-138" fmla="*/ 0 h 1330693"/>
              <a:gd name="connsiteX5-139" fmla="*/ 4140200 w 4140200"/>
              <a:gd name="connsiteY5-140" fmla="*/ 221787 h 1330693"/>
              <a:gd name="connsiteX6-141" fmla="*/ 4140200 w 4140200"/>
              <a:gd name="connsiteY6-142" fmla="*/ 547596 h 1330693"/>
              <a:gd name="connsiteX7-143" fmla="*/ 3996713 w 4140200"/>
              <a:gd name="connsiteY7-144" fmla="*/ 665346 h 1330693"/>
              <a:gd name="connsiteX8-145" fmla="*/ 4140200 w 4140200"/>
              <a:gd name="connsiteY8-146" fmla="*/ 783096 h 1330693"/>
              <a:gd name="connsiteX9-147" fmla="*/ 4140200 w 4140200"/>
              <a:gd name="connsiteY9-148" fmla="*/ 1330693 h 1330693"/>
              <a:gd name="connsiteX10-149" fmla="*/ 221787 w 4140200"/>
              <a:gd name="connsiteY10-150" fmla="*/ 1330693 h 1330693"/>
              <a:gd name="connsiteX11-151" fmla="*/ 0 w 4140200"/>
              <a:gd name="connsiteY11-152" fmla="*/ 1108906 h 1330693"/>
              <a:gd name="connsiteX12-153" fmla="*/ 0 w 4140200"/>
              <a:gd name="connsiteY12-154" fmla="*/ 783097 h 1330693"/>
              <a:gd name="connsiteX13-155" fmla="*/ 138725 w 4140200"/>
              <a:gd name="connsiteY13-156" fmla="*/ 662965 h 1330693"/>
              <a:gd name="connsiteX14-157" fmla="*/ 0 w 4140200"/>
              <a:gd name="connsiteY14-158" fmla="*/ 547595 h 1330693"/>
              <a:gd name="connsiteX15-159" fmla="*/ 0 w 4140200"/>
              <a:gd name="connsiteY15-160" fmla="*/ 0 h 133069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</a:cxnLst>
            <a:rect l="l" t="t" r="r" b="b"/>
            <a:pathLst>
              <a:path w="4140200" h="1330693">
                <a:moveTo>
                  <a:pt x="0" y="0"/>
                </a:moveTo>
                <a:lnTo>
                  <a:pt x="1974738" y="0"/>
                </a:lnTo>
                <a:lnTo>
                  <a:pt x="2070101" y="147995"/>
                </a:lnTo>
                <a:lnTo>
                  <a:pt x="2170226" y="0"/>
                </a:lnTo>
                <a:lnTo>
                  <a:pt x="3918413" y="0"/>
                </a:lnTo>
                <a:lnTo>
                  <a:pt x="4140200" y="221787"/>
                </a:lnTo>
                <a:lnTo>
                  <a:pt x="4140200" y="547596"/>
                </a:lnTo>
                <a:lnTo>
                  <a:pt x="3996713" y="665346"/>
                </a:lnTo>
                <a:lnTo>
                  <a:pt x="4140200" y="783096"/>
                </a:lnTo>
                <a:lnTo>
                  <a:pt x="4140200" y="1330693"/>
                </a:lnTo>
                <a:lnTo>
                  <a:pt x="221787" y="1330693"/>
                </a:lnTo>
                <a:lnTo>
                  <a:pt x="0" y="1108906"/>
                </a:lnTo>
                <a:lnTo>
                  <a:pt x="0" y="783097"/>
                </a:lnTo>
                <a:lnTo>
                  <a:pt x="138725" y="662965"/>
                </a:lnTo>
                <a:lnTo>
                  <a:pt x="0" y="54759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4" name="直接连接符 1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359320" y="4343025"/>
            <a:ext cx="63817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 flipH="1">
            <a:off x="3173356" y="4343025"/>
            <a:ext cx="63817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 flipV="1">
            <a:off x="6096000" y="3091543"/>
            <a:ext cx="0" cy="35495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4151397" y="3850775"/>
            <a:ext cx="388920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外观：</a:t>
            </a:r>
            <a:endParaRPr lang="zh-CN" altLang="en-US" b="1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更亲和，视觉效果更好</a:t>
            </a:r>
            <a:endParaRPr lang="zh-CN" altLang="en-US" b="1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  <p:pic>
        <p:nvPicPr>
          <p:cNvPr id="19" name="图片 18" descr="WechatIMG10"/>
          <p:cNvPicPr>
            <a:picLocks noChangeAspect="1"/>
          </p:cNvPicPr>
          <p:nvPr/>
        </p:nvPicPr>
        <p:blipFill>
          <a:blip r:embed="rId1"/>
          <a:srcRect l="20740" t="3415" r="20537" b="7501"/>
          <a:stretch>
            <a:fillRect/>
          </a:stretch>
        </p:blipFill>
        <p:spPr>
          <a:xfrm>
            <a:off x="9187180" y="2365375"/>
            <a:ext cx="2699385" cy="2643505"/>
          </a:xfrm>
          <a:prstGeom prst="rect">
            <a:avLst/>
          </a:prstGeom>
        </p:spPr>
      </p:pic>
      <p:pic>
        <p:nvPicPr>
          <p:cNvPr id="22" name="图片 21" descr="WechatIMG12"/>
          <p:cNvPicPr>
            <a:picLocks noChangeAspect="1"/>
          </p:cNvPicPr>
          <p:nvPr/>
        </p:nvPicPr>
        <p:blipFill>
          <a:blip r:embed="rId2"/>
          <a:srcRect l="22375" t="9385" r="20792" b="8032"/>
          <a:stretch>
            <a:fillRect/>
          </a:stretch>
        </p:blipFill>
        <p:spPr>
          <a:xfrm>
            <a:off x="4570095" y="911860"/>
            <a:ext cx="2736850" cy="2026285"/>
          </a:xfrm>
          <a:prstGeom prst="rect">
            <a:avLst/>
          </a:prstGeom>
        </p:spPr>
      </p:pic>
      <p:pic>
        <p:nvPicPr>
          <p:cNvPr id="23" name="图片 22" descr="WechatIMG14"/>
          <p:cNvPicPr>
            <a:picLocks noChangeAspect="1"/>
          </p:cNvPicPr>
          <p:nvPr/>
        </p:nvPicPr>
        <p:blipFill>
          <a:blip r:embed="rId3"/>
          <a:srcRect l="21672" t="9922" r="26594" b="10876"/>
          <a:stretch>
            <a:fillRect/>
          </a:stretch>
        </p:blipFill>
        <p:spPr>
          <a:xfrm>
            <a:off x="456565" y="2938145"/>
            <a:ext cx="2575560" cy="2423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3982 L -3.95833E-6 0.14815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95833E-6 -0.03982 L -3.95833E-6 7.40741E-7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4" presetClass="path" presetSubtype="0" decel="506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79167E-6 0.06829 L 4.79167E-6 -4.44444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506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decel="506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2968 -0.0493 L 4.58333E-6 -4.44444E-6 " pathEditMode="relative" rAng="0" ptsTypes="AA"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353108 -0.00995556 L -0.00302542 0.0444463 " pathEditMode="relative" rAng="0" ptsTypes="AA">
                                      <p:cBhvr>
                                        <p:cTn id="3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" y="2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9" grpId="1" animBg="1"/>
      <p:bldP spid="9" grpId="2" animBg="1"/>
      <p:bldP spid="18" grpId="0"/>
      <p:bldP spid="18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>
            <a:spLocks noGrp="1"/>
          </p:cNvSpPr>
          <p:nvPr>
            <p:ph type="body" sz="quarter" idx="10"/>
          </p:nvPr>
        </p:nvSpPr>
        <p:spPr>
          <a:xfrm>
            <a:off x="925268" y="21346"/>
            <a:ext cx="9567235" cy="6819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PART</a:t>
            </a:r>
            <a:r>
              <a:rPr>
                <a:solidFill>
                  <a:schemeClr val="accent4"/>
                </a:solidFill>
                <a:sym typeface="+mn-ea"/>
              </a:rPr>
              <a:t>  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5</a:t>
            </a:r>
            <a:r>
              <a:rPr>
                <a:solidFill>
                  <a:schemeClr val="accent4"/>
                </a:solidFill>
                <a:sym typeface="+mn-ea"/>
              </a:rPr>
              <a:t>  特色</a:t>
            </a:r>
            <a:endParaRPr lang="zh-CN" altLang="en-US" b="1">
              <a:solidFill>
                <a:schemeClr val="accent4"/>
              </a:solidFill>
              <a:latin typeface="Source Han Serif CN" panose="02020400000000000000" pitchFamily="18" charset="-128"/>
              <a:ea typeface="Source Han Serif CN" panose="02020400000000000000" pitchFamily="18" charset="-128"/>
            </a:endParaRPr>
          </a:p>
        </p:txBody>
      </p:sp>
      <p:grpSp>
        <p:nvGrpSpPr>
          <p:cNvPr id="3" name="组合 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5116" y="931927"/>
            <a:ext cx="6982691" cy="5700162"/>
            <a:chOff x="890855" y="1815831"/>
            <a:chExt cx="3065138" cy="1155417"/>
          </a:xfrm>
        </p:grpSpPr>
        <p:sp>
          <p:nvSpPr>
            <p:cNvPr id="43" name="矩形: 剪去对角 42"/>
            <p:cNvSpPr/>
            <p:nvPr/>
          </p:nvSpPr>
          <p:spPr>
            <a:xfrm>
              <a:off x="890855" y="1815831"/>
              <a:ext cx="3065138" cy="1155417"/>
            </a:xfrm>
            <a:prstGeom prst="snip2DiagRect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3374100" y="1815832"/>
              <a:ext cx="300499" cy="135902"/>
              <a:chOff x="7044544" y="2760268"/>
              <a:chExt cx="418574" cy="159675"/>
            </a:xfrm>
          </p:grpSpPr>
          <p:cxnSp>
            <p:nvCxnSpPr>
              <p:cNvPr id="45" name="直接连接符 44"/>
              <p:cNvCxnSpPr/>
              <p:nvPr/>
            </p:nvCxnSpPr>
            <p:spPr>
              <a:xfrm>
                <a:off x="7300900" y="2760268"/>
                <a:ext cx="162218" cy="159675"/>
              </a:xfrm>
              <a:prstGeom prst="line">
                <a:avLst/>
              </a:prstGeom>
              <a:solidFill>
                <a:schemeClr val="bg1"/>
              </a:solidFill>
              <a:ln w="25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7172722" y="2760268"/>
                <a:ext cx="162218" cy="159675"/>
              </a:xfrm>
              <a:prstGeom prst="line">
                <a:avLst/>
              </a:prstGeom>
              <a:solidFill>
                <a:schemeClr val="bg1"/>
              </a:solidFill>
              <a:ln w="25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>
              <a:xfrm>
                <a:off x="7044544" y="2760268"/>
                <a:ext cx="162218" cy="159675"/>
              </a:xfrm>
              <a:prstGeom prst="line">
                <a:avLst/>
              </a:prstGeom>
              <a:solidFill>
                <a:schemeClr val="bg1"/>
              </a:solidFill>
              <a:ln w="25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8" name="直角三角形 47"/>
            <p:cNvSpPr/>
            <p:nvPr/>
          </p:nvSpPr>
          <p:spPr>
            <a:xfrm>
              <a:off x="890855" y="2892899"/>
              <a:ext cx="78349" cy="78349"/>
            </a:xfrm>
            <a:prstGeom prst="rtTriangl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  <p:sp>
        <p:nvSpPr>
          <p:cNvPr id="9" name="圆角矩形 8"/>
          <p:cNvSpPr/>
          <p:nvPr/>
        </p:nvSpPr>
        <p:spPr>
          <a:xfrm>
            <a:off x="1457325" y="1630045"/>
            <a:ext cx="2983230" cy="469265"/>
          </a:xfrm>
          <a:prstGeom prst="round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矩形: 剪去单角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16200000">
            <a:off x="9105406" y="86626"/>
            <a:ext cx="964807" cy="2345685"/>
          </a:xfrm>
          <a:prstGeom prst="snip1Rect">
            <a:avLst/>
          </a:prstGeom>
          <a:solidFill>
            <a:schemeClr val="accent2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任意多边形: 形状 6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flipV="1">
            <a:off x="2573988" y="1427889"/>
            <a:ext cx="5771858" cy="91100"/>
          </a:xfrm>
          <a:custGeom>
            <a:avLst/>
            <a:gdLst>
              <a:gd name="connsiteX0" fmla="*/ 0 w 6794500"/>
              <a:gd name="connsiteY0" fmla="*/ 0 h 120650"/>
              <a:gd name="connsiteX1" fmla="*/ 120650 w 6794500"/>
              <a:gd name="connsiteY1" fmla="*/ 120650 h 120650"/>
              <a:gd name="connsiteX2" fmla="*/ 6794500 w 6794500"/>
              <a:gd name="connsiteY2" fmla="*/ 120650 h 120650"/>
              <a:gd name="connsiteX0-1" fmla="*/ 0 w 8312404"/>
              <a:gd name="connsiteY0-2" fmla="*/ 0 h 120650"/>
              <a:gd name="connsiteX1-3" fmla="*/ 120650 w 8312404"/>
              <a:gd name="connsiteY1-4" fmla="*/ 120650 h 120650"/>
              <a:gd name="connsiteX2-5" fmla="*/ 8312404 w 8312404"/>
              <a:gd name="connsiteY2-6" fmla="*/ 120650 h 120650"/>
              <a:gd name="connsiteX0-7" fmla="*/ 0 w 9274429"/>
              <a:gd name="connsiteY0-8" fmla="*/ 0 h 120650"/>
              <a:gd name="connsiteX1-9" fmla="*/ 120650 w 9274429"/>
              <a:gd name="connsiteY1-10" fmla="*/ 120650 h 120650"/>
              <a:gd name="connsiteX2-11" fmla="*/ 9274429 w 9274429"/>
              <a:gd name="connsiteY2-12" fmla="*/ 120650 h 120650"/>
              <a:gd name="connsiteX0-13" fmla="*/ 0 w 8560054"/>
              <a:gd name="connsiteY0-14" fmla="*/ 0 h 120650"/>
              <a:gd name="connsiteX1-15" fmla="*/ 120650 w 8560054"/>
              <a:gd name="connsiteY1-16" fmla="*/ 120650 h 120650"/>
              <a:gd name="connsiteX2-17" fmla="*/ 8560054 w 8560054"/>
              <a:gd name="connsiteY2-18" fmla="*/ 120650 h 120650"/>
              <a:gd name="connsiteX0-19" fmla="*/ 0 w 9664954"/>
              <a:gd name="connsiteY0-20" fmla="*/ 0 h 120650"/>
              <a:gd name="connsiteX1-21" fmla="*/ 120650 w 9664954"/>
              <a:gd name="connsiteY1-22" fmla="*/ 120650 h 120650"/>
              <a:gd name="connsiteX2-23" fmla="*/ 9664954 w 9664954"/>
              <a:gd name="connsiteY2-24" fmla="*/ 120650 h 120650"/>
              <a:gd name="connsiteX0-25" fmla="*/ 0 w 9742960"/>
              <a:gd name="connsiteY0-26" fmla="*/ 0 h 96240"/>
              <a:gd name="connsiteX1-27" fmla="*/ 198656 w 9742960"/>
              <a:gd name="connsiteY1-28" fmla="*/ 96240 h 96240"/>
              <a:gd name="connsiteX2-29" fmla="*/ 9742960 w 9742960"/>
              <a:gd name="connsiteY2-30" fmla="*/ 96240 h 962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9742960" h="96240">
                <a:moveTo>
                  <a:pt x="0" y="0"/>
                </a:moveTo>
                <a:lnTo>
                  <a:pt x="198656" y="96240"/>
                </a:lnTo>
                <a:lnTo>
                  <a:pt x="9742960" y="96240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圆角矩形 48"/>
          <p:cNvSpPr/>
          <p:nvPr/>
        </p:nvSpPr>
        <p:spPr>
          <a:xfrm>
            <a:off x="1457325" y="2877185"/>
            <a:ext cx="4804410" cy="536575"/>
          </a:xfrm>
          <a:prstGeom prst="round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矩形: 剪去单角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16200000">
            <a:off x="9206230" y="368935"/>
            <a:ext cx="1090295" cy="4493260"/>
          </a:xfrm>
          <a:prstGeom prst="snip1Rect">
            <a:avLst/>
          </a:prstGeom>
          <a:solidFill>
            <a:schemeClr val="accent2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任意多边形: 形状 6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flipV="1">
            <a:off x="6388100" y="2828925"/>
            <a:ext cx="993140" cy="173355"/>
          </a:xfrm>
          <a:custGeom>
            <a:avLst/>
            <a:gdLst>
              <a:gd name="connsiteX0" fmla="*/ 0 w 6794500"/>
              <a:gd name="connsiteY0" fmla="*/ 0 h 120650"/>
              <a:gd name="connsiteX1" fmla="*/ 120650 w 6794500"/>
              <a:gd name="connsiteY1" fmla="*/ 120650 h 120650"/>
              <a:gd name="connsiteX2" fmla="*/ 6794500 w 6794500"/>
              <a:gd name="connsiteY2" fmla="*/ 120650 h 120650"/>
              <a:gd name="connsiteX0-1" fmla="*/ 0 w 8312404"/>
              <a:gd name="connsiteY0-2" fmla="*/ 0 h 120650"/>
              <a:gd name="connsiteX1-3" fmla="*/ 120650 w 8312404"/>
              <a:gd name="connsiteY1-4" fmla="*/ 120650 h 120650"/>
              <a:gd name="connsiteX2-5" fmla="*/ 8312404 w 8312404"/>
              <a:gd name="connsiteY2-6" fmla="*/ 120650 h 120650"/>
              <a:gd name="connsiteX0-7" fmla="*/ 0 w 9274429"/>
              <a:gd name="connsiteY0-8" fmla="*/ 0 h 120650"/>
              <a:gd name="connsiteX1-9" fmla="*/ 120650 w 9274429"/>
              <a:gd name="connsiteY1-10" fmla="*/ 120650 h 120650"/>
              <a:gd name="connsiteX2-11" fmla="*/ 9274429 w 9274429"/>
              <a:gd name="connsiteY2-12" fmla="*/ 120650 h 120650"/>
              <a:gd name="connsiteX0-13" fmla="*/ 0 w 8560054"/>
              <a:gd name="connsiteY0-14" fmla="*/ 0 h 120650"/>
              <a:gd name="connsiteX1-15" fmla="*/ 120650 w 8560054"/>
              <a:gd name="connsiteY1-16" fmla="*/ 120650 h 120650"/>
              <a:gd name="connsiteX2-17" fmla="*/ 8560054 w 8560054"/>
              <a:gd name="connsiteY2-18" fmla="*/ 120650 h 120650"/>
              <a:gd name="connsiteX0-19" fmla="*/ 0 w 9664954"/>
              <a:gd name="connsiteY0-20" fmla="*/ 0 h 120650"/>
              <a:gd name="connsiteX1-21" fmla="*/ 120650 w 9664954"/>
              <a:gd name="connsiteY1-22" fmla="*/ 120650 h 120650"/>
              <a:gd name="connsiteX2-23" fmla="*/ 9664954 w 9664954"/>
              <a:gd name="connsiteY2-24" fmla="*/ 120650 h 120650"/>
              <a:gd name="connsiteX0-25" fmla="*/ 0 w 9742960"/>
              <a:gd name="connsiteY0-26" fmla="*/ 0 h 96240"/>
              <a:gd name="connsiteX1-27" fmla="*/ 198656 w 9742960"/>
              <a:gd name="connsiteY1-28" fmla="*/ 96240 h 96240"/>
              <a:gd name="connsiteX2-29" fmla="*/ 9742960 w 9742960"/>
              <a:gd name="connsiteY2-30" fmla="*/ 96240 h 962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9742960" h="96240">
                <a:moveTo>
                  <a:pt x="0" y="0"/>
                </a:moveTo>
                <a:lnTo>
                  <a:pt x="198656" y="96240"/>
                </a:lnTo>
                <a:lnTo>
                  <a:pt x="9742960" y="96240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圆角矩形 60"/>
          <p:cNvSpPr/>
          <p:nvPr/>
        </p:nvSpPr>
        <p:spPr>
          <a:xfrm>
            <a:off x="1457325" y="3590925"/>
            <a:ext cx="1527175" cy="441325"/>
          </a:xfrm>
          <a:prstGeom prst="round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矩形: 剪去单角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16200000">
            <a:off x="7567295" y="2632710"/>
            <a:ext cx="2422525" cy="3964305"/>
          </a:xfrm>
          <a:prstGeom prst="snip1Rect">
            <a:avLst/>
          </a:prstGeom>
          <a:solidFill>
            <a:schemeClr val="accent2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任意多边形: 形状 6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flipV="1">
            <a:off x="3091815" y="3750945"/>
            <a:ext cx="3439795" cy="173355"/>
          </a:xfrm>
          <a:custGeom>
            <a:avLst/>
            <a:gdLst>
              <a:gd name="connsiteX0" fmla="*/ 0 w 6794500"/>
              <a:gd name="connsiteY0" fmla="*/ 0 h 120650"/>
              <a:gd name="connsiteX1" fmla="*/ 120650 w 6794500"/>
              <a:gd name="connsiteY1" fmla="*/ 120650 h 120650"/>
              <a:gd name="connsiteX2" fmla="*/ 6794500 w 6794500"/>
              <a:gd name="connsiteY2" fmla="*/ 120650 h 120650"/>
              <a:gd name="connsiteX0-1" fmla="*/ 0 w 8312404"/>
              <a:gd name="connsiteY0-2" fmla="*/ 0 h 120650"/>
              <a:gd name="connsiteX1-3" fmla="*/ 120650 w 8312404"/>
              <a:gd name="connsiteY1-4" fmla="*/ 120650 h 120650"/>
              <a:gd name="connsiteX2-5" fmla="*/ 8312404 w 8312404"/>
              <a:gd name="connsiteY2-6" fmla="*/ 120650 h 120650"/>
              <a:gd name="connsiteX0-7" fmla="*/ 0 w 9274429"/>
              <a:gd name="connsiteY0-8" fmla="*/ 0 h 120650"/>
              <a:gd name="connsiteX1-9" fmla="*/ 120650 w 9274429"/>
              <a:gd name="connsiteY1-10" fmla="*/ 120650 h 120650"/>
              <a:gd name="connsiteX2-11" fmla="*/ 9274429 w 9274429"/>
              <a:gd name="connsiteY2-12" fmla="*/ 120650 h 120650"/>
              <a:gd name="connsiteX0-13" fmla="*/ 0 w 8560054"/>
              <a:gd name="connsiteY0-14" fmla="*/ 0 h 120650"/>
              <a:gd name="connsiteX1-15" fmla="*/ 120650 w 8560054"/>
              <a:gd name="connsiteY1-16" fmla="*/ 120650 h 120650"/>
              <a:gd name="connsiteX2-17" fmla="*/ 8560054 w 8560054"/>
              <a:gd name="connsiteY2-18" fmla="*/ 120650 h 120650"/>
              <a:gd name="connsiteX0-19" fmla="*/ 0 w 9664954"/>
              <a:gd name="connsiteY0-20" fmla="*/ 0 h 120650"/>
              <a:gd name="connsiteX1-21" fmla="*/ 120650 w 9664954"/>
              <a:gd name="connsiteY1-22" fmla="*/ 120650 h 120650"/>
              <a:gd name="connsiteX2-23" fmla="*/ 9664954 w 9664954"/>
              <a:gd name="connsiteY2-24" fmla="*/ 120650 h 120650"/>
              <a:gd name="connsiteX0-25" fmla="*/ 0 w 9742960"/>
              <a:gd name="connsiteY0-26" fmla="*/ 0 h 96240"/>
              <a:gd name="connsiteX1-27" fmla="*/ 198656 w 9742960"/>
              <a:gd name="connsiteY1-28" fmla="*/ 96240 h 96240"/>
              <a:gd name="connsiteX2-29" fmla="*/ 9742960 w 9742960"/>
              <a:gd name="connsiteY2-30" fmla="*/ 96240 h 962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9742960" h="96240">
                <a:moveTo>
                  <a:pt x="0" y="0"/>
                </a:moveTo>
                <a:lnTo>
                  <a:pt x="198656" y="96240"/>
                </a:lnTo>
                <a:lnTo>
                  <a:pt x="9742960" y="96240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圆角矩形 73"/>
          <p:cNvSpPr/>
          <p:nvPr/>
        </p:nvSpPr>
        <p:spPr>
          <a:xfrm>
            <a:off x="1399540" y="4121150"/>
            <a:ext cx="3060700" cy="542290"/>
          </a:xfrm>
          <a:prstGeom prst="round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7321550" y="3809365"/>
            <a:ext cx="312293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遇到建筑方格，尝试次数减一，但可以选择是否使用提示，使用提示，会给出提示信息。玩家可以通过提示得到建筑信息，从而进一步完成游戏</a:t>
            </a:r>
            <a:endParaRPr lang="zh-CN" altLang="en-US"/>
          </a:p>
        </p:txBody>
      </p:sp>
      <p:sp>
        <p:nvSpPr>
          <p:cNvPr id="77" name="矩形: 剪去单角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16200000">
            <a:off x="9506585" y="4028440"/>
            <a:ext cx="2487930" cy="2494915"/>
          </a:xfrm>
          <a:prstGeom prst="snip1Rect">
            <a:avLst/>
          </a:prstGeom>
          <a:solidFill>
            <a:schemeClr val="accent2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任意多边形: 形状 6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4460240" y="4591050"/>
            <a:ext cx="5040630" cy="76200"/>
          </a:xfrm>
          <a:custGeom>
            <a:avLst/>
            <a:gdLst>
              <a:gd name="connsiteX0" fmla="*/ 0 w 6794500"/>
              <a:gd name="connsiteY0" fmla="*/ 0 h 120650"/>
              <a:gd name="connsiteX1" fmla="*/ 120650 w 6794500"/>
              <a:gd name="connsiteY1" fmla="*/ 120650 h 120650"/>
              <a:gd name="connsiteX2" fmla="*/ 6794500 w 6794500"/>
              <a:gd name="connsiteY2" fmla="*/ 120650 h 120650"/>
              <a:gd name="connsiteX0-1" fmla="*/ 0 w 8312404"/>
              <a:gd name="connsiteY0-2" fmla="*/ 0 h 120650"/>
              <a:gd name="connsiteX1-3" fmla="*/ 120650 w 8312404"/>
              <a:gd name="connsiteY1-4" fmla="*/ 120650 h 120650"/>
              <a:gd name="connsiteX2-5" fmla="*/ 8312404 w 8312404"/>
              <a:gd name="connsiteY2-6" fmla="*/ 120650 h 120650"/>
              <a:gd name="connsiteX0-7" fmla="*/ 0 w 9274429"/>
              <a:gd name="connsiteY0-8" fmla="*/ 0 h 120650"/>
              <a:gd name="connsiteX1-9" fmla="*/ 120650 w 9274429"/>
              <a:gd name="connsiteY1-10" fmla="*/ 120650 h 120650"/>
              <a:gd name="connsiteX2-11" fmla="*/ 9274429 w 9274429"/>
              <a:gd name="connsiteY2-12" fmla="*/ 120650 h 120650"/>
              <a:gd name="connsiteX0-13" fmla="*/ 0 w 8560054"/>
              <a:gd name="connsiteY0-14" fmla="*/ 0 h 120650"/>
              <a:gd name="connsiteX1-15" fmla="*/ 120650 w 8560054"/>
              <a:gd name="connsiteY1-16" fmla="*/ 120650 h 120650"/>
              <a:gd name="connsiteX2-17" fmla="*/ 8560054 w 8560054"/>
              <a:gd name="connsiteY2-18" fmla="*/ 120650 h 120650"/>
              <a:gd name="connsiteX0-19" fmla="*/ 0 w 9664954"/>
              <a:gd name="connsiteY0-20" fmla="*/ 0 h 120650"/>
              <a:gd name="connsiteX1-21" fmla="*/ 120650 w 9664954"/>
              <a:gd name="connsiteY1-22" fmla="*/ 120650 h 120650"/>
              <a:gd name="connsiteX2-23" fmla="*/ 9664954 w 9664954"/>
              <a:gd name="connsiteY2-24" fmla="*/ 120650 h 120650"/>
              <a:gd name="connsiteX0-25" fmla="*/ 0 w 9742960"/>
              <a:gd name="connsiteY0-26" fmla="*/ 0 h 96240"/>
              <a:gd name="connsiteX1-27" fmla="*/ 198656 w 9742960"/>
              <a:gd name="connsiteY1-28" fmla="*/ 96240 h 96240"/>
              <a:gd name="connsiteX2-29" fmla="*/ 9742960 w 9742960"/>
              <a:gd name="connsiteY2-30" fmla="*/ 96240 h 962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9742960" h="96240">
                <a:moveTo>
                  <a:pt x="0" y="0"/>
                </a:moveTo>
                <a:lnTo>
                  <a:pt x="198656" y="96240"/>
                </a:lnTo>
                <a:lnTo>
                  <a:pt x="9742960" y="96240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63550" y="1059815"/>
            <a:ext cx="10490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规则</a:t>
            </a:r>
            <a:endParaRPr lang="zh-CN" altLang="en-US" sz="3200"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cxnSp>
        <p:nvCxnSpPr>
          <p:cNvPr id="17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925195" y="2146300"/>
            <a:ext cx="4803775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911860" y="2756535"/>
            <a:ext cx="4803775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925195" y="3413760"/>
            <a:ext cx="4803775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925195" y="4055110"/>
            <a:ext cx="4803775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934085" y="4696460"/>
            <a:ext cx="4803775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934085" y="5353685"/>
            <a:ext cx="4803775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103630" y="1679575"/>
            <a:ext cx="3805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zh-CN" altLang="en-US" sz="2400" b="1">
                <a:latin typeface="PingFang SC Semibold" panose="020B0400000000000000" charset="-122"/>
                <a:ea typeface="PingFang SC Semibold" panose="020B0400000000000000" charset="-122"/>
                <a:sym typeface="+mn-ea"/>
              </a:rPr>
              <a:t>沿用传统的扫雷机制</a:t>
            </a:r>
            <a:endParaRPr lang="zh-CN" altLang="en-US" sz="2400" b="1">
              <a:latin typeface="PingFang SC Semibold" panose="020B0400000000000000" charset="-122"/>
              <a:ea typeface="PingFang SC Semibold" panose="020B0400000000000000" charset="-122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674735" y="956945"/>
            <a:ext cx="1818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左键选择，右键标记。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1082040" y="2325370"/>
            <a:ext cx="45078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"/>
            </a:pPr>
            <a:r>
              <a:rPr lang="zh-CN" altLang="en-US" sz="2400" b="1"/>
              <a:t>可以盲猜答案，高风险高收益</a:t>
            </a:r>
            <a:endParaRPr lang="zh-CN" altLang="en-US" sz="2400" b="1"/>
          </a:p>
        </p:txBody>
      </p:sp>
      <p:sp>
        <p:nvSpPr>
          <p:cNvPr id="25" name="文本框 24"/>
          <p:cNvSpPr txBox="1"/>
          <p:nvPr/>
        </p:nvSpPr>
        <p:spPr>
          <a:xfrm>
            <a:off x="1036320" y="2995295"/>
            <a:ext cx="51606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"/>
            </a:pPr>
            <a:r>
              <a:rPr lang="zh-CN" altLang="en-US" sz="2400" b="1"/>
              <a:t>遇到建筑方格，拥有3次提示机会</a:t>
            </a:r>
            <a:endParaRPr lang="zh-CN" altLang="en-US" sz="2400" b="1"/>
          </a:p>
        </p:txBody>
      </p:sp>
      <p:sp>
        <p:nvSpPr>
          <p:cNvPr id="26" name="文本框 25"/>
          <p:cNvSpPr txBox="1"/>
          <p:nvPr/>
        </p:nvSpPr>
        <p:spPr>
          <a:xfrm>
            <a:off x="8290560" y="2477770"/>
            <a:ext cx="34404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可以得知该区域是什么建筑</a:t>
            </a:r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036320" y="3615055"/>
            <a:ext cx="48679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"/>
            </a:pPr>
            <a:r>
              <a:rPr lang="zh-CN" altLang="en-US" sz="2400" b="1"/>
              <a:t>允许错误</a:t>
            </a:r>
            <a:endParaRPr lang="zh-CN" altLang="en-US" sz="2400" b="1"/>
          </a:p>
        </p:txBody>
      </p:sp>
      <p:sp>
        <p:nvSpPr>
          <p:cNvPr id="29" name="文本框 28"/>
          <p:cNvSpPr txBox="1"/>
          <p:nvPr/>
        </p:nvSpPr>
        <p:spPr>
          <a:xfrm>
            <a:off x="1049020" y="4191635"/>
            <a:ext cx="3378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"/>
            </a:pPr>
            <a:r>
              <a:rPr lang="zh-CN" altLang="en-US" sz="2400" b="1"/>
              <a:t>赢游戏有两种方法</a:t>
            </a:r>
            <a:endParaRPr lang="zh-CN" altLang="en-US" sz="2400" b="1"/>
          </a:p>
        </p:txBody>
      </p:sp>
      <p:sp>
        <p:nvSpPr>
          <p:cNvPr id="30" name="文本框 29"/>
          <p:cNvSpPr txBox="1"/>
          <p:nvPr/>
        </p:nvSpPr>
        <p:spPr>
          <a:xfrm>
            <a:off x="9839960" y="4399280"/>
            <a:ext cx="182181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一是通过建筑方格信息的推理，分析出这是哪一个区域；二是推出所有非建筑方格</a:t>
            </a: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1019175" y="4848860"/>
            <a:ext cx="53689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"/>
            </a:pPr>
            <a:r>
              <a:rPr lang="zh-CN" altLang="en-US" sz="2400" b="1"/>
              <a:t>只有游戏赢了，才可以得知该区域</a:t>
            </a:r>
            <a:endParaRPr lang="zh-CN" altLang="en-US" sz="2400" b="1"/>
          </a:p>
        </p:txBody>
      </p:sp>
      <p:cxnSp>
        <p:nvCxnSpPr>
          <p:cNvPr id="32" name="直接连接符 3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934085" y="5937250"/>
            <a:ext cx="4803775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1399540" y="5483225"/>
            <a:ext cx="3757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Wingdings" panose="05000000000000000000" charset="0"/>
              <a:buNone/>
            </a:pPr>
            <a:r>
              <a:rPr lang="zh-CN" altLang="en-US" sz="2400" b="1">
                <a:sym typeface="+mn-ea"/>
              </a:rPr>
              <a:t>所有建筑的信息</a:t>
            </a:r>
            <a:endParaRPr lang="zh-CN" altLang="en-US" sz="2400" b="1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1.11111E-6 L -0.10886 1.11111E-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1 1.11111E-6 L 3.33333E-6 1.11111E-6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8 -0.04931 L 3.125E-6 2.59259E-6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9 -0.04931 L -3.33333E-6 -3.7037E-7 " pathEditMode="relative" rAng="0" ptsTypes="AA">
                                      <p:cBhvr>
                                        <p:cTn id="4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9 -0.0493 L 1.875E-6 -4.44444E-6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9 -0.04931 L 2.08333E-6 3.7037E-7 " pathEditMode="relative" rAng="0" ptsTypes="AA">
                                      <p:cBhvr>
                                        <p:cTn id="65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9 -0.0493 L 2.08333E-6 -3.7037E-6 " pathEditMode="relative" rAng="0" ptsTypes="AA">
                                      <p:cBhvr>
                                        <p:cTn id="75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8 -0.0493 L 3.125E-6 -1.85185E-6 " pathEditMode="relative" rAng="0" ptsTypes="AA">
                                      <p:cBhvr>
                                        <p:cTn id="83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9 -0.0493 L -4.16667E-6 -1.11111E-6 " pathEditMode="relative" rAng="0" ptsTypes="AA">
                                      <p:cBhvr>
                                        <p:cTn id="93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7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9 -0.0493 L 1.45833E-6 -3.7037E-6 " pathEditMode="relative" rAng="0" ptsTypes="AA">
                                      <p:cBhvr>
                                        <p:cTn id="101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bldLvl="0" animBg="1"/>
      <p:bldP spid="52" grpId="0" bldLvl="0" animBg="1"/>
      <p:bldP spid="52" grpId="1" bldLvl="0" animBg="1"/>
      <p:bldP spid="62" grpId="0" animBg="1"/>
      <p:bldP spid="49" grpId="0" bldLvl="0" animBg="1"/>
      <p:bldP spid="49" grpId="1" bldLvl="0" animBg="1"/>
      <p:bldP spid="50" grpId="0" bldLvl="0" animBg="1"/>
      <p:bldP spid="50" grpId="1" bldLvl="0" animBg="1"/>
      <p:bldP spid="53" grpId="0" bldLvl="0" animBg="1"/>
      <p:bldP spid="61" grpId="0" bldLvl="0" animBg="1"/>
      <p:bldP spid="61" grpId="1" bldLvl="0" animBg="1"/>
      <p:bldP spid="64" grpId="0" bldLvl="0" animBg="1"/>
      <p:bldP spid="64" grpId="1" bldLvl="0" animBg="1"/>
      <p:bldP spid="71" grpId="0" bldLvl="0" animBg="1"/>
      <p:bldP spid="74" grpId="0" bldLvl="0" animBg="1"/>
      <p:bldP spid="74" grpId="1" bldLvl="0" animBg="1"/>
      <p:bldP spid="77" grpId="0" bldLvl="0" animBg="1"/>
      <p:bldP spid="77" grpId="1" bldLvl="0" animBg="1"/>
      <p:bldP spid="83" grpId="0" bldLvl="0" animBg="1"/>
      <p:bldP spid="22" grpId="0"/>
      <p:bldP spid="26" grpId="0"/>
      <p:bldP spid="28" grpId="0"/>
      <p:bldP spid="30" grpId="0"/>
      <p:bldP spid="30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530248" y="1506261"/>
            <a:ext cx="4385466" cy="881051"/>
            <a:chOff x="1277014" y="1506261"/>
            <a:chExt cx="4385466" cy="881051"/>
          </a:xfrm>
        </p:grpSpPr>
        <p:sp>
          <p:nvSpPr>
            <p:cNvPr id="43" name="任意多边形: 形状 42"/>
            <p:cNvSpPr/>
            <p:nvPr/>
          </p:nvSpPr>
          <p:spPr>
            <a:xfrm>
              <a:off x="1277014" y="1506261"/>
              <a:ext cx="4385466" cy="881051"/>
            </a:xfrm>
            <a:custGeom>
              <a:avLst/>
              <a:gdLst>
                <a:gd name="connsiteX0" fmla="*/ 0 w 4385466"/>
                <a:gd name="connsiteY0" fmla="*/ 0 h 881051"/>
                <a:gd name="connsiteX1" fmla="*/ 766441 w 4385466"/>
                <a:gd name="connsiteY1" fmla="*/ 0 h 881051"/>
                <a:gd name="connsiteX2" fmla="*/ 3364518 w 4385466"/>
                <a:gd name="connsiteY2" fmla="*/ 0 h 881051"/>
                <a:gd name="connsiteX3" fmla="*/ 4130959 w 4385466"/>
                <a:gd name="connsiteY3" fmla="*/ 0 h 881051"/>
                <a:gd name="connsiteX4" fmla="*/ 4385466 w 4385466"/>
                <a:gd name="connsiteY4" fmla="*/ 254508 h 881051"/>
                <a:gd name="connsiteX5" fmla="*/ 4385466 w 4385466"/>
                <a:gd name="connsiteY5" fmla="*/ 881051 h 881051"/>
                <a:gd name="connsiteX6" fmla="*/ 3619025 w 4385466"/>
                <a:gd name="connsiteY6" fmla="*/ 881051 h 881051"/>
                <a:gd name="connsiteX7" fmla="*/ 1276808 w 4385466"/>
                <a:gd name="connsiteY7" fmla="*/ 881051 h 881051"/>
                <a:gd name="connsiteX8" fmla="*/ 510367 w 4385466"/>
                <a:gd name="connsiteY8" fmla="*/ 881051 h 881051"/>
                <a:gd name="connsiteX9" fmla="*/ 0 w 4385466"/>
                <a:gd name="connsiteY9" fmla="*/ 370685 h 88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85466" h="881051">
                  <a:moveTo>
                    <a:pt x="0" y="0"/>
                  </a:moveTo>
                  <a:lnTo>
                    <a:pt x="766441" y="0"/>
                  </a:lnTo>
                  <a:lnTo>
                    <a:pt x="3364518" y="0"/>
                  </a:lnTo>
                  <a:lnTo>
                    <a:pt x="4130959" y="0"/>
                  </a:lnTo>
                  <a:lnTo>
                    <a:pt x="4385466" y="254508"/>
                  </a:lnTo>
                  <a:lnTo>
                    <a:pt x="4385466" y="881051"/>
                  </a:lnTo>
                  <a:lnTo>
                    <a:pt x="3619025" y="881051"/>
                  </a:lnTo>
                  <a:lnTo>
                    <a:pt x="1276808" y="881051"/>
                  </a:lnTo>
                  <a:lnTo>
                    <a:pt x="510367" y="881051"/>
                  </a:lnTo>
                  <a:lnTo>
                    <a:pt x="0" y="370685"/>
                  </a:lnTo>
                  <a:close/>
                </a:path>
              </a:pathLst>
            </a:custGeom>
            <a:solidFill>
              <a:srgbClr val="162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1277015" y="1982386"/>
              <a:ext cx="404927" cy="404926"/>
            </a:xfrm>
            <a:custGeom>
              <a:avLst/>
              <a:gdLst>
                <a:gd name="connsiteX0" fmla="*/ 0 w 471375"/>
                <a:gd name="connsiteY0" fmla="*/ 0 h 471374"/>
                <a:gd name="connsiteX1" fmla="*/ 471375 w 471375"/>
                <a:gd name="connsiteY1" fmla="*/ 471374 h 471374"/>
                <a:gd name="connsiteX2" fmla="*/ 0 w 471375"/>
                <a:gd name="connsiteY2" fmla="*/ 471374 h 471374"/>
                <a:gd name="connsiteX3" fmla="*/ 0 w 471375"/>
                <a:gd name="connsiteY3" fmla="*/ 0 h 47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75" h="471374">
                  <a:moveTo>
                    <a:pt x="0" y="0"/>
                  </a:moveTo>
                  <a:lnTo>
                    <a:pt x="471375" y="471374"/>
                  </a:lnTo>
                  <a:lnTo>
                    <a:pt x="0" y="471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2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5030385" y="1506261"/>
              <a:ext cx="454337" cy="204374"/>
            </a:xfrm>
            <a:custGeom>
              <a:avLst/>
              <a:gdLst>
                <a:gd name="connsiteX0" fmla="*/ 195626 w 419626"/>
                <a:gd name="connsiteY0" fmla="*/ 0 h 188760"/>
                <a:gd name="connsiteX1" fmla="*/ 230866 w 419626"/>
                <a:gd name="connsiteY1" fmla="*/ 0 h 188760"/>
                <a:gd name="connsiteX2" fmla="*/ 419626 w 419626"/>
                <a:gd name="connsiteY2" fmla="*/ 188760 h 188760"/>
                <a:gd name="connsiteX3" fmla="*/ 384387 w 419626"/>
                <a:gd name="connsiteY3" fmla="*/ 188760 h 188760"/>
                <a:gd name="connsiteX4" fmla="*/ 97813 w 419626"/>
                <a:gd name="connsiteY4" fmla="*/ 0 h 188760"/>
                <a:gd name="connsiteX5" fmla="*/ 133053 w 419626"/>
                <a:gd name="connsiteY5" fmla="*/ 0 h 188760"/>
                <a:gd name="connsiteX6" fmla="*/ 321813 w 419626"/>
                <a:gd name="connsiteY6" fmla="*/ 188760 h 188760"/>
                <a:gd name="connsiteX7" fmla="*/ 286574 w 419626"/>
                <a:gd name="connsiteY7" fmla="*/ 188760 h 188760"/>
                <a:gd name="connsiteX8" fmla="*/ 0 w 419626"/>
                <a:gd name="connsiteY8" fmla="*/ 0 h 188760"/>
                <a:gd name="connsiteX9" fmla="*/ 35240 w 419626"/>
                <a:gd name="connsiteY9" fmla="*/ 0 h 188760"/>
                <a:gd name="connsiteX10" fmla="*/ 224000 w 419626"/>
                <a:gd name="connsiteY10" fmla="*/ 188760 h 188760"/>
                <a:gd name="connsiteX11" fmla="*/ 188761 w 419626"/>
                <a:gd name="connsiteY11" fmla="*/ 188760 h 18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9626" h="188760">
                  <a:moveTo>
                    <a:pt x="195626" y="0"/>
                  </a:moveTo>
                  <a:lnTo>
                    <a:pt x="230866" y="0"/>
                  </a:lnTo>
                  <a:lnTo>
                    <a:pt x="419626" y="188760"/>
                  </a:lnTo>
                  <a:lnTo>
                    <a:pt x="384387" y="188760"/>
                  </a:lnTo>
                  <a:close/>
                  <a:moveTo>
                    <a:pt x="97813" y="0"/>
                  </a:moveTo>
                  <a:lnTo>
                    <a:pt x="133053" y="0"/>
                  </a:lnTo>
                  <a:lnTo>
                    <a:pt x="321813" y="188760"/>
                  </a:lnTo>
                  <a:lnTo>
                    <a:pt x="286574" y="188760"/>
                  </a:lnTo>
                  <a:close/>
                  <a:moveTo>
                    <a:pt x="0" y="0"/>
                  </a:moveTo>
                  <a:lnTo>
                    <a:pt x="35240" y="0"/>
                  </a:lnTo>
                  <a:lnTo>
                    <a:pt x="224000" y="188760"/>
                  </a:lnTo>
                  <a:lnTo>
                    <a:pt x="188761" y="1887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292258" y="2455925"/>
            <a:ext cx="4348480" cy="3636316"/>
            <a:chOff x="1292258" y="2455925"/>
            <a:chExt cx="4348480" cy="3636316"/>
          </a:xfrm>
        </p:grpSpPr>
        <p:sp>
          <p:nvSpPr>
            <p:cNvPr id="3" name="任意多边形: 形状 2"/>
            <p:cNvSpPr/>
            <p:nvPr/>
          </p:nvSpPr>
          <p:spPr>
            <a:xfrm flipH="1" flipV="1">
              <a:off x="4458326" y="2455925"/>
              <a:ext cx="675892" cy="94853"/>
            </a:xfrm>
            <a:custGeom>
              <a:avLst/>
              <a:gdLst>
                <a:gd name="connsiteX0" fmla="*/ 756734 w 756734"/>
                <a:gd name="connsiteY0" fmla="*/ 106198 h 106198"/>
                <a:gd name="connsiteX1" fmla="*/ 0 w 756734"/>
                <a:gd name="connsiteY1" fmla="*/ 106198 h 106198"/>
                <a:gd name="connsiteX2" fmla="*/ 86885 w 756734"/>
                <a:gd name="connsiteY2" fmla="*/ 0 h 106198"/>
                <a:gd name="connsiteX3" fmla="*/ 669849 w 756734"/>
                <a:gd name="connsiteY3" fmla="*/ 0 h 106198"/>
                <a:gd name="connsiteX4" fmla="*/ 756734 w 756734"/>
                <a:gd name="connsiteY4" fmla="*/ 106198 h 10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6734" h="106198">
                  <a:moveTo>
                    <a:pt x="756734" y="106198"/>
                  </a:moveTo>
                  <a:lnTo>
                    <a:pt x="0" y="106198"/>
                  </a:lnTo>
                  <a:lnTo>
                    <a:pt x="86885" y="0"/>
                  </a:lnTo>
                  <a:lnTo>
                    <a:pt x="669849" y="0"/>
                  </a:lnTo>
                  <a:lnTo>
                    <a:pt x="756734" y="106198"/>
                  </a:lnTo>
                  <a:close/>
                </a:path>
              </a:pathLst>
            </a:cu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 flipV="1">
              <a:off x="1292258" y="2510226"/>
              <a:ext cx="4348480" cy="3582015"/>
            </a:xfrm>
            <a:custGeom>
              <a:avLst/>
              <a:gdLst>
                <a:gd name="connsiteX0" fmla="*/ 4016256 w 4016256"/>
                <a:gd name="connsiteY0" fmla="*/ 3308349 h 3308349"/>
                <a:gd name="connsiteX1" fmla="*/ 1158315 w 4016256"/>
                <a:gd name="connsiteY1" fmla="*/ 3308349 h 3308349"/>
                <a:gd name="connsiteX2" fmla="*/ 1071430 w 4016256"/>
                <a:gd name="connsiteY2" fmla="*/ 3202151 h 3308349"/>
                <a:gd name="connsiteX3" fmla="*/ 488466 w 4016256"/>
                <a:gd name="connsiteY3" fmla="*/ 3202151 h 3308349"/>
                <a:gd name="connsiteX4" fmla="*/ 401581 w 4016256"/>
                <a:gd name="connsiteY4" fmla="*/ 3308349 h 3308349"/>
                <a:gd name="connsiteX5" fmla="*/ 0 w 4016256"/>
                <a:gd name="connsiteY5" fmla="*/ 3308349 h 3308349"/>
                <a:gd name="connsiteX6" fmla="*/ 0 w 4016256"/>
                <a:gd name="connsiteY6" fmla="*/ 0 h 3308349"/>
                <a:gd name="connsiteX7" fmla="*/ 3750629 w 4016256"/>
                <a:gd name="connsiteY7" fmla="*/ 0 h 3308349"/>
                <a:gd name="connsiteX8" fmla="*/ 4016256 w 4016256"/>
                <a:gd name="connsiteY8" fmla="*/ 265627 h 3308349"/>
                <a:gd name="connsiteX9" fmla="*/ 4016256 w 4016256"/>
                <a:gd name="connsiteY9" fmla="*/ 3308349 h 330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6256" h="3308349">
                  <a:moveTo>
                    <a:pt x="4016256" y="3308349"/>
                  </a:moveTo>
                  <a:lnTo>
                    <a:pt x="1158315" y="3308349"/>
                  </a:lnTo>
                  <a:lnTo>
                    <a:pt x="1071430" y="3202151"/>
                  </a:lnTo>
                  <a:lnTo>
                    <a:pt x="488466" y="3202151"/>
                  </a:lnTo>
                  <a:lnTo>
                    <a:pt x="401581" y="3308349"/>
                  </a:lnTo>
                  <a:lnTo>
                    <a:pt x="0" y="3308349"/>
                  </a:lnTo>
                  <a:lnTo>
                    <a:pt x="0" y="0"/>
                  </a:lnTo>
                  <a:lnTo>
                    <a:pt x="3750629" y="0"/>
                  </a:lnTo>
                  <a:lnTo>
                    <a:pt x="4016256" y="265627"/>
                  </a:lnTo>
                  <a:lnTo>
                    <a:pt x="4016256" y="3308349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544762" y="2455925"/>
            <a:ext cx="4348480" cy="3636316"/>
            <a:chOff x="6544762" y="2455925"/>
            <a:chExt cx="4348480" cy="3636316"/>
          </a:xfrm>
        </p:grpSpPr>
        <p:sp>
          <p:nvSpPr>
            <p:cNvPr id="20" name="任意多边形: 形状 19"/>
            <p:cNvSpPr/>
            <p:nvPr/>
          </p:nvSpPr>
          <p:spPr>
            <a:xfrm flipH="1" flipV="1">
              <a:off x="9710830" y="2455925"/>
              <a:ext cx="675892" cy="94853"/>
            </a:xfrm>
            <a:custGeom>
              <a:avLst/>
              <a:gdLst>
                <a:gd name="connsiteX0" fmla="*/ 756734 w 756734"/>
                <a:gd name="connsiteY0" fmla="*/ 106198 h 106198"/>
                <a:gd name="connsiteX1" fmla="*/ 0 w 756734"/>
                <a:gd name="connsiteY1" fmla="*/ 106198 h 106198"/>
                <a:gd name="connsiteX2" fmla="*/ 86885 w 756734"/>
                <a:gd name="connsiteY2" fmla="*/ 0 h 106198"/>
                <a:gd name="connsiteX3" fmla="*/ 669849 w 756734"/>
                <a:gd name="connsiteY3" fmla="*/ 0 h 106198"/>
                <a:gd name="connsiteX4" fmla="*/ 756734 w 756734"/>
                <a:gd name="connsiteY4" fmla="*/ 106198 h 10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6734" h="106198">
                  <a:moveTo>
                    <a:pt x="756734" y="106198"/>
                  </a:moveTo>
                  <a:lnTo>
                    <a:pt x="0" y="106198"/>
                  </a:lnTo>
                  <a:lnTo>
                    <a:pt x="86885" y="0"/>
                  </a:lnTo>
                  <a:lnTo>
                    <a:pt x="669849" y="0"/>
                  </a:lnTo>
                  <a:lnTo>
                    <a:pt x="756734" y="106198"/>
                  </a:lnTo>
                  <a:close/>
                </a:path>
              </a:pathLst>
            </a:cu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 flipH="1" flipV="1">
              <a:off x="6544762" y="2510226"/>
              <a:ext cx="4348480" cy="3582015"/>
            </a:xfrm>
            <a:custGeom>
              <a:avLst/>
              <a:gdLst>
                <a:gd name="connsiteX0" fmla="*/ 4016256 w 4016256"/>
                <a:gd name="connsiteY0" fmla="*/ 3308349 h 3308349"/>
                <a:gd name="connsiteX1" fmla="*/ 1158315 w 4016256"/>
                <a:gd name="connsiteY1" fmla="*/ 3308349 h 3308349"/>
                <a:gd name="connsiteX2" fmla="*/ 1071430 w 4016256"/>
                <a:gd name="connsiteY2" fmla="*/ 3202151 h 3308349"/>
                <a:gd name="connsiteX3" fmla="*/ 488466 w 4016256"/>
                <a:gd name="connsiteY3" fmla="*/ 3202151 h 3308349"/>
                <a:gd name="connsiteX4" fmla="*/ 401581 w 4016256"/>
                <a:gd name="connsiteY4" fmla="*/ 3308349 h 3308349"/>
                <a:gd name="connsiteX5" fmla="*/ 0 w 4016256"/>
                <a:gd name="connsiteY5" fmla="*/ 3308349 h 3308349"/>
                <a:gd name="connsiteX6" fmla="*/ 0 w 4016256"/>
                <a:gd name="connsiteY6" fmla="*/ 0 h 3308349"/>
                <a:gd name="connsiteX7" fmla="*/ 3750629 w 4016256"/>
                <a:gd name="connsiteY7" fmla="*/ 0 h 3308349"/>
                <a:gd name="connsiteX8" fmla="*/ 4016256 w 4016256"/>
                <a:gd name="connsiteY8" fmla="*/ 265627 h 3308349"/>
                <a:gd name="connsiteX9" fmla="*/ 4016256 w 4016256"/>
                <a:gd name="connsiteY9" fmla="*/ 3308349 h 330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6256" h="3308349">
                  <a:moveTo>
                    <a:pt x="4016256" y="3308349"/>
                  </a:moveTo>
                  <a:lnTo>
                    <a:pt x="1158315" y="3308349"/>
                  </a:lnTo>
                  <a:lnTo>
                    <a:pt x="1071430" y="3202151"/>
                  </a:lnTo>
                  <a:lnTo>
                    <a:pt x="488466" y="3202151"/>
                  </a:lnTo>
                  <a:lnTo>
                    <a:pt x="401581" y="3308349"/>
                  </a:lnTo>
                  <a:lnTo>
                    <a:pt x="0" y="3308349"/>
                  </a:lnTo>
                  <a:lnTo>
                    <a:pt x="0" y="0"/>
                  </a:lnTo>
                  <a:lnTo>
                    <a:pt x="3750629" y="0"/>
                  </a:lnTo>
                  <a:lnTo>
                    <a:pt x="4016256" y="265627"/>
                  </a:lnTo>
                  <a:lnTo>
                    <a:pt x="4016256" y="3308349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占位符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>
            <a:spLocks noGrp="1"/>
          </p:cNvSpPr>
          <p:nvPr>
            <p:ph type="body" sz="quarter" idx="10"/>
          </p:nvPr>
        </p:nvSpPr>
        <p:spPr>
          <a:xfrm>
            <a:off x="925268" y="21346"/>
            <a:ext cx="9567235" cy="6819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PART</a:t>
            </a:r>
            <a:r>
              <a:rPr>
                <a:solidFill>
                  <a:schemeClr val="accent4"/>
                </a:solidFill>
                <a:sym typeface="+mn-ea"/>
              </a:rPr>
              <a:t>  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5</a:t>
            </a:r>
            <a:r>
              <a:rPr>
                <a:solidFill>
                  <a:schemeClr val="accent4"/>
                </a:solidFill>
                <a:sym typeface="+mn-ea"/>
              </a:rPr>
              <a:t>  特色</a:t>
            </a:r>
            <a:endParaRPr lang="zh-CN" altLang="en-US" b="1">
              <a:solidFill>
                <a:schemeClr val="accent4"/>
              </a:solidFill>
              <a:latin typeface="Source Han Serif CN" panose="02020400000000000000" pitchFamily="18" charset="-128"/>
              <a:ea typeface="Source Han Serif CN" panose="02020400000000000000" pitchFamily="18" charset="-128"/>
            </a:endParaRPr>
          </a:p>
        </p:txBody>
      </p:sp>
      <p:grpSp>
        <p:nvGrpSpPr>
          <p:cNvPr id="24" name="组合 2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277014" y="1506261"/>
            <a:ext cx="4385466" cy="881051"/>
            <a:chOff x="1277014" y="1506261"/>
            <a:chExt cx="4385466" cy="881051"/>
          </a:xfrm>
        </p:grpSpPr>
        <p:sp>
          <p:nvSpPr>
            <p:cNvPr id="41" name="任意多边形: 形状 40"/>
            <p:cNvSpPr/>
            <p:nvPr/>
          </p:nvSpPr>
          <p:spPr>
            <a:xfrm>
              <a:off x="1277014" y="1506261"/>
              <a:ext cx="4385466" cy="881051"/>
            </a:xfrm>
            <a:custGeom>
              <a:avLst/>
              <a:gdLst>
                <a:gd name="connsiteX0" fmla="*/ 0 w 4385466"/>
                <a:gd name="connsiteY0" fmla="*/ 0 h 881051"/>
                <a:gd name="connsiteX1" fmla="*/ 766441 w 4385466"/>
                <a:gd name="connsiteY1" fmla="*/ 0 h 881051"/>
                <a:gd name="connsiteX2" fmla="*/ 3364518 w 4385466"/>
                <a:gd name="connsiteY2" fmla="*/ 0 h 881051"/>
                <a:gd name="connsiteX3" fmla="*/ 4130959 w 4385466"/>
                <a:gd name="connsiteY3" fmla="*/ 0 h 881051"/>
                <a:gd name="connsiteX4" fmla="*/ 4385466 w 4385466"/>
                <a:gd name="connsiteY4" fmla="*/ 254508 h 881051"/>
                <a:gd name="connsiteX5" fmla="*/ 4385466 w 4385466"/>
                <a:gd name="connsiteY5" fmla="*/ 881051 h 881051"/>
                <a:gd name="connsiteX6" fmla="*/ 3619025 w 4385466"/>
                <a:gd name="connsiteY6" fmla="*/ 881051 h 881051"/>
                <a:gd name="connsiteX7" fmla="*/ 1276808 w 4385466"/>
                <a:gd name="connsiteY7" fmla="*/ 881051 h 881051"/>
                <a:gd name="connsiteX8" fmla="*/ 510367 w 4385466"/>
                <a:gd name="connsiteY8" fmla="*/ 881051 h 881051"/>
                <a:gd name="connsiteX9" fmla="*/ 0 w 4385466"/>
                <a:gd name="connsiteY9" fmla="*/ 370685 h 88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85466" h="881051">
                  <a:moveTo>
                    <a:pt x="0" y="0"/>
                  </a:moveTo>
                  <a:lnTo>
                    <a:pt x="766441" y="0"/>
                  </a:lnTo>
                  <a:lnTo>
                    <a:pt x="3364518" y="0"/>
                  </a:lnTo>
                  <a:lnTo>
                    <a:pt x="4130959" y="0"/>
                  </a:lnTo>
                  <a:lnTo>
                    <a:pt x="4385466" y="254508"/>
                  </a:lnTo>
                  <a:lnTo>
                    <a:pt x="4385466" y="881051"/>
                  </a:lnTo>
                  <a:lnTo>
                    <a:pt x="3619025" y="881051"/>
                  </a:lnTo>
                  <a:lnTo>
                    <a:pt x="1276808" y="881051"/>
                  </a:lnTo>
                  <a:lnTo>
                    <a:pt x="510367" y="881051"/>
                  </a:lnTo>
                  <a:lnTo>
                    <a:pt x="0" y="370685"/>
                  </a:lnTo>
                  <a:close/>
                </a:path>
              </a:pathLst>
            </a:custGeom>
            <a:solidFill>
              <a:srgbClr val="162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1277015" y="1982386"/>
              <a:ext cx="404927" cy="404926"/>
            </a:xfrm>
            <a:custGeom>
              <a:avLst/>
              <a:gdLst>
                <a:gd name="connsiteX0" fmla="*/ 0 w 471375"/>
                <a:gd name="connsiteY0" fmla="*/ 0 h 471374"/>
                <a:gd name="connsiteX1" fmla="*/ 471375 w 471375"/>
                <a:gd name="connsiteY1" fmla="*/ 471374 h 471374"/>
                <a:gd name="connsiteX2" fmla="*/ 0 w 471375"/>
                <a:gd name="connsiteY2" fmla="*/ 471374 h 471374"/>
                <a:gd name="connsiteX3" fmla="*/ 0 w 471375"/>
                <a:gd name="connsiteY3" fmla="*/ 0 h 47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75" h="471374">
                  <a:moveTo>
                    <a:pt x="0" y="0"/>
                  </a:moveTo>
                  <a:lnTo>
                    <a:pt x="471375" y="471374"/>
                  </a:lnTo>
                  <a:lnTo>
                    <a:pt x="0" y="471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2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5030385" y="1506261"/>
              <a:ext cx="454337" cy="204374"/>
            </a:xfrm>
            <a:custGeom>
              <a:avLst/>
              <a:gdLst>
                <a:gd name="connsiteX0" fmla="*/ 195626 w 419626"/>
                <a:gd name="connsiteY0" fmla="*/ 0 h 188760"/>
                <a:gd name="connsiteX1" fmla="*/ 230866 w 419626"/>
                <a:gd name="connsiteY1" fmla="*/ 0 h 188760"/>
                <a:gd name="connsiteX2" fmla="*/ 419626 w 419626"/>
                <a:gd name="connsiteY2" fmla="*/ 188760 h 188760"/>
                <a:gd name="connsiteX3" fmla="*/ 384387 w 419626"/>
                <a:gd name="connsiteY3" fmla="*/ 188760 h 188760"/>
                <a:gd name="connsiteX4" fmla="*/ 97813 w 419626"/>
                <a:gd name="connsiteY4" fmla="*/ 0 h 188760"/>
                <a:gd name="connsiteX5" fmla="*/ 133053 w 419626"/>
                <a:gd name="connsiteY5" fmla="*/ 0 h 188760"/>
                <a:gd name="connsiteX6" fmla="*/ 321813 w 419626"/>
                <a:gd name="connsiteY6" fmla="*/ 188760 h 188760"/>
                <a:gd name="connsiteX7" fmla="*/ 286574 w 419626"/>
                <a:gd name="connsiteY7" fmla="*/ 188760 h 188760"/>
                <a:gd name="connsiteX8" fmla="*/ 0 w 419626"/>
                <a:gd name="connsiteY8" fmla="*/ 0 h 188760"/>
                <a:gd name="connsiteX9" fmla="*/ 35240 w 419626"/>
                <a:gd name="connsiteY9" fmla="*/ 0 h 188760"/>
                <a:gd name="connsiteX10" fmla="*/ 224000 w 419626"/>
                <a:gd name="connsiteY10" fmla="*/ 188760 h 188760"/>
                <a:gd name="connsiteX11" fmla="*/ 188761 w 419626"/>
                <a:gd name="connsiteY11" fmla="*/ 188760 h 18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9626" h="188760">
                  <a:moveTo>
                    <a:pt x="195626" y="0"/>
                  </a:moveTo>
                  <a:lnTo>
                    <a:pt x="230866" y="0"/>
                  </a:lnTo>
                  <a:lnTo>
                    <a:pt x="419626" y="188760"/>
                  </a:lnTo>
                  <a:lnTo>
                    <a:pt x="384387" y="188760"/>
                  </a:lnTo>
                  <a:close/>
                  <a:moveTo>
                    <a:pt x="97813" y="0"/>
                  </a:moveTo>
                  <a:lnTo>
                    <a:pt x="133053" y="0"/>
                  </a:lnTo>
                  <a:lnTo>
                    <a:pt x="321813" y="188760"/>
                  </a:lnTo>
                  <a:lnTo>
                    <a:pt x="286574" y="188760"/>
                  </a:lnTo>
                  <a:close/>
                  <a:moveTo>
                    <a:pt x="0" y="0"/>
                  </a:moveTo>
                  <a:lnTo>
                    <a:pt x="35240" y="0"/>
                  </a:lnTo>
                  <a:lnTo>
                    <a:pt x="224000" y="188760"/>
                  </a:lnTo>
                  <a:lnTo>
                    <a:pt x="188761" y="1887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971911" y="1696860"/>
            <a:ext cx="9956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</a:rPr>
              <a:t>交互</a:t>
            </a:r>
            <a:endParaRPr lang="zh-CN" altLang="en-US" sz="3200" b="1" dirty="0">
              <a:solidFill>
                <a:schemeClr val="bg1"/>
              </a:solidFill>
              <a:latin typeface="Source Han Serif CN" panose="02020400000000000000" pitchFamily="18" charset="-128"/>
              <a:ea typeface="Source Han Serif CN" panose="02020400000000000000" pitchFamily="18" charset="-128"/>
            </a:endParaRPr>
          </a:p>
        </p:txBody>
      </p:sp>
      <p:sp>
        <p:nvSpPr>
          <p:cNvPr id="13" name="矩形 1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255424" y="3546828"/>
            <a:ext cx="4385468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zh-CN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玩家的游戏体验会更为多样化</a:t>
            </a:r>
            <a:endParaRPr lang="zh-CN" altLang="zh-CN" b="1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4" name="矩形 1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277015" y="4455078"/>
            <a:ext cx="4385466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altLang="zh-CN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游戏发展方向的选择会增加</a:t>
            </a:r>
            <a:endParaRPr altLang="zh-CN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6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472005" y="3296171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453590" y="4254274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472005" y="5212885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8325392" y="1707516"/>
            <a:ext cx="9956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</a:rPr>
              <a:t>交互</a:t>
            </a:r>
            <a:endParaRPr lang="zh-CN" altLang="en-US" sz="3200" b="1" dirty="0">
              <a:solidFill>
                <a:schemeClr val="bg1"/>
              </a:solidFill>
              <a:latin typeface="Source Han Serif CN" panose="02020400000000000000" pitchFamily="18" charset="-128"/>
              <a:ea typeface="Source Han Serif CN" panose="02020400000000000000" pitchFamily="18" charset="-128"/>
            </a:endParaRPr>
          </a:p>
        </p:txBody>
      </p:sp>
      <p:sp>
        <p:nvSpPr>
          <p:cNvPr id="34" name="矩形 3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508078" y="4449798"/>
            <a:ext cx="4385468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altLang="zh-CN" b="1">
                <a:solidFill>
                  <a:schemeClr val="tx1">
                    <a:lumMod val="75000"/>
                    <a:lumOff val="25000"/>
                  </a:schemeClr>
                </a:solidFill>
              </a:rPr>
              <a:t>而不是冰冷的“是”与“否”</a:t>
            </a:r>
            <a:endParaRPr altLang="zh-CN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7" name="直接连接符 3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6731009" y="3308871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6706244" y="4303169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6748789" y="5228760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530457" y="3554882"/>
            <a:ext cx="434198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altLang="zh-CN" b="1">
                <a:solidFill>
                  <a:schemeClr val="tx1">
                    <a:lumMod val="75000"/>
                    <a:lumOff val="25000"/>
                  </a:schemeClr>
                </a:solidFill>
              </a:rPr>
              <a:t>游戏的提示具有人情味</a:t>
            </a:r>
            <a:endParaRPr altLang="zh-CN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0 L -3.95833E-6 0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0 L -2.08333E-6 0 " pathEditMode="relative" rAng="0" ptsTypes="AA">
                                      <p:cBhvr>
                                        <p:cTn id="1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4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79167E-6 0.06829 L 4.79167E-6 -4.44444E-6 " pathEditMode="relative" rAng="0" ptsTypes="AA">
                                      <p:cBhvr>
                                        <p:cTn id="2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506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4.16667E-6 0.06829 L -4.16667E-6 1.85185E-6 " pathEditMode="relative" rAng="0" ptsTypes="AA">
                                      <p:cBhvr>
                                        <p:cTn id="2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5" presetClass="path" presetSubtype="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5131 3.7037E-6 L 4.79167E-6 3.7037E-6 " pathEditMode="relative" rAng="0" ptsTypes="AA">
                                      <p:cBhvr>
                                        <p:cTn id="4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1 -2.96296E-6 L 4.58333E-6 -2.96296E-6 " pathEditMode="relative" rAng="0" ptsTypes="AA">
                                      <p:cBhvr>
                                        <p:cTn id="52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5131 7.40741E-7 L 4.58333E-6 7.40741E-7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6" presetClass="emp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  <p:from x="253226" y="25322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" presetClass="emp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6" dur="1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  <p:from x="253226" y="25322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3" grpId="0"/>
      <p:bldP spid="13" grpId="1"/>
      <p:bldP spid="14" grpId="0"/>
      <p:bldP spid="14" grpId="1"/>
      <p:bldP spid="31" grpId="0"/>
      <p:bldP spid="31" grpId="1"/>
      <p:bldP spid="34" grpId="0"/>
      <p:bldP spid="34" grpId="1"/>
      <p:bldP spid="40" grpId="0"/>
      <p:bldP spid="4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>
            <a:spLocks noGrp="1"/>
          </p:cNvSpPr>
          <p:nvPr>
            <p:ph type="body" sz="quarter" idx="10"/>
          </p:nvPr>
        </p:nvSpPr>
        <p:spPr>
          <a:xfrm>
            <a:off x="925268" y="21346"/>
            <a:ext cx="9567235" cy="6819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>
                <a:solidFill>
                  <a:schemeClr val="accent4"/>
                </a:solidFill>
                <a:sym typeface="+mn-ea"/>
              </a:rPr>
              <a:t>游戏代码演示</a:t>
            </a:r>
            <a:endParaRPr>
              <a:solidFill>
                <a:schemeClr val="accent4"/>
              </a:solidFill>
              <a:sym typeface="+mn-ea"/>
            </a:endParaRPr>
          </a:p>
        </p:txBody>
      </p:sp>
      <p:sp>
        <p:nvSpPr>
          <p:cNvPr id="6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  <p:pic>
        <p:nvPicPr>
          <p:cNvPr id="3" name="1656000263586334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64690" y="835660"/>
            <a:ext cx="7846060" cy="53098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任意多边形: 形状 7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021968" y="1945896"/>
            <a:ext cx="3366396" cy="2902064"/>
          </a:xfrm>
          <a:custGeom>
            <a:avLst/>
            <a:gdLst>
              <a:gd name="connsiteX0" fmla="*/ 0 w 3366396"/>
              <a:gd name="connsiteY0" fmla="*/ 1451032 h 2902064"/>
              <a:gd name="connsiteX1" fmla="*/ 301535 w 3366396"/>
              <a:gd name="connsiteY1" fmla="*/ 847963 h 2902064"/>
              <a:gd name="connsiteX2" fmla="*/ 438512 w 3366396"/>
              <a:gd name="connsiteY2" fmla="*/ 915823 h 2902064"/>
              <a:gd name="connsiteX3" fmla="*/ 568471 w 3366396"/>
              <a:gd name="connsiteY3" fmla="*/ 653501 h 2902064"/>
              <a:gd name="connsiteX4" fmla="*/ 432458 w 3366396"/>
              <a:gd name="connsiteY4" fmla="*/ 586118 h 2902064"/>
              <a:gd name="connsiteX5" fmla="*/ 725517 w 3366396"/>
              <a:gd name="connsiteY5" fmla="*/ 0 h 2902064"/>
              <a:gd name="connsiteX6" fmla="*/ 2640880 w 3366396"/>
              <a:gd name="connsiteY6" fmla="*/ 0 h 2902064"/>
              <a:gd name="connsiteX7" fmla="*/ 3366396 w 3366396"/>
              <a:gd name="connsiteY7" fmla="*/ 1451032 h 2902064"/>
              <a:gd name="connsiteX8" fmla="*/ 2640880 w 3366396"/>
              <a:gd name="connsiteY8" fmla="*/ 2902064 h 2902064"/>
              <a:gd name="connsiteX9" fmla="*/ 725517 w 3366396"/>
              <a:gd name="connsiteY9" fmla="*/ 2902064 h 2902064"/>
              <a:gd name="connsiteX0-1" fmla="*/ 568471 w 3366396"/>
              <a:gd name="connsiteY0-2" fmla="*/ 653501 h 2902064"/>
              <a:gd name="connsiteX1-3" fmla="*/ 432458 w 3366396"/>
              <a:gd name="connsiteY1-4" fmla="*/ 586118 h 2902064"/>
              <a:gd name="connsiteX2-5" fmla="*/ 725517 w 3366396"/>
              <a:gd name="connsiteY2-6" fmla="*/ 0 h 2902064"/>
              <a:gd name="connsiteX3-7" fmla="*/ 2640880 w 3366396"/>
              <a:gd name="connsiteY3-8" fmla="*/ 0 h 2902064"/>
              <a:gd name="connsiteX4-9" fmla="*/ 3366396 w 3366396"/>
              <a:gd name="connsiteY4-10" fmla="*/ 1451032 h 2902064"/>
              <a:gd name="connsiteX5-11" fmla="*/ 2640880 w 3366396"/>
              <a:gd name="connsiteY5-12" fmla="*/ 2902064 h 2902064"/>
              <a:gd name="connsiteX6-13" fmla="*/ 725517 w 3366396"/>
              <a:gd name="connsiteY6-14" fmla="*/ 2902064 h 2902064"/>
              <a:gd name="connsiteX7-15" fmla="*/ 0 w 3366396"/>
              <a:gd name="connsiteY7-16" fmla="*/ 1451032 h 2902064"/>
              <a:gd name="connsiteX8-17" fmla="*/ 301535 w 3366396"/>
              <a:gd name="connsiteY8-18" fmla="*/ 847963 h 2902064"/>
              <a:gd name="connsiteX9-19" fmla="*/ 438512 w 3366396"/>
              <a:gd name="connsiteY9-20" fmla="*/ 915823 h 2902064"/>
              <a:gd name="connsiteX10" fmla="*/ 659911 w 3366396"/>
              <a:gd name="connsiteY10" fmla="*/ 744941 h 2902064"/>
              <a:gd name="connsiteX0-21" fmla="*/ 568471 w 3366396"/>
              <a:gd name="connsiteY0-22" fmla="*/ 653501 h 2902064"/>
              <a:gd name="connsiteX1-23" fmla="*/ 432458 w 3366396"/>
              <a:gd name="connsiteY1-24" fmla="*/ 586118 h 2902064"/>
              <a:gd name="connsiteX2-25" fmla="*/ 725517 w 3366396"/>
              <a:gd name="connsiteY2-26" fmla="*/ 0 h 2902064"/>
              <a:gd name="connsiteX3-27" fmla="*/ 2640880 w 3366396"/>
              <a:gd name="connsiteY3-28" fmla="*/ 0 h 2902064"/>
              <a:gd name="connsiteX4-29" fmla="*/ 3366396 w 3366396"/>
              <a:gd name="connsiteY4-30" fmla="*/ 1451032 h 2902064"/>
              <a:gd name="connsiteX5-31" fmla="*/ 2640880 w 3366396"/>
              <a:gd name="connsiteY5-32" fmla="*/ 2902064 h 2902064"/>
              <a:gd name="connsiteX6-33" fmla="*/ 725517 w 3366396"/>
              <a:gd name="connsiteY6-34" fmla="*/ 2902064 h 2902064"/>
              <a:gd name="connsiteX7-35" fmla="*/ 0 w 3366396"/>
              <a:gd name="connsiteY7-36" fmla="*/ 1451032 h 2902064"/>
              <a:gd name="connsiteX8-37" fmla="*/ 301535 w 3366396"/>
              <a:gd name="connsiteY8-38" fmla="*/ 847963 h 2902064"/>
              <a:gd name="connsiteX9-39" fmla="*/ 438512 w 3366396"/>
              <a:gd name="connsiteY9-40" fmla="*/ 915823 h 2902064"/>
              <a:gd name="connsiteX0-41" fmla="*/ 568471 w 3366396"/>
              <a:gd name="connsiteY0-42" fmla="*/ 653501 h 2902064"/>
              <a:gd name="connsiteX1-43" fmla="*/ 432458 w 3366396"/>
              <a:gd name="connsiteY1-44" fmla="*/ 586118 h 2902064"/>
              <a:gd name="connsiteX2-45" fmla="*/ 725517 w 3366396"/>
              <a:gd name="connsiteY2-46" fmla="*/ 0 h 2902064"/>
              <a:gd name="connsiteX3-47" fmla="*/ 2640880 w 3366396"/>
              <a:gd name="connsiteY3-48" fmla="*/ 0 h 2902064"/>
              <a:gd name="connsiteX4-49" fmla="*/ 3366396 w 3366396"/>
              <a:gd name="connsiteY4-50" fmla="*/ 1451032 h 2902064"/>
              <a:gd name="connsiteX5-51" fmla="*/ 2640880 w 3366396"/>
              <a:gd name="connsiteY5-52" fmla="*/ 2902064 h 2902064"/>
              <a:gd name="connsiteX6-53" fmla="*/ 725517 w 3366396"/>
              <a:gd name="connsiteY6-54" fmla="*/ 2902064 h 2902064"/>
              <a:gd name="connsiteX7-55" fmla="*/ 0 w 3366396"/>
              <a:gd name="connsiteY7-56" fmla="*/ 1451032 h 2902064"/>
              <a:gd name="connsiteX8-57" fmla="*/ 301535 w 3366396"/>
              <a:gd name="connsiteY8-58" fmla="*/ 847963 h 2902064"/>
              <a:gd name="connsiteX0-59" fmla="*/ 432458 w 3366396"/>
              <a:gd name="connsiteY0-60" fmla="*/ 586118 h 2902064"/>
              <a:gd name="connsiteX1-61" fmla="*/ 725517 w 3366396"/>
              <a:gd name="connsiteY1-62" fmla="*/ 0 h 2902064"/>
              <a:gd name="connsiteX2-63" fmla="*/ 2640880 w 3366396"/>
              <a:gd name="connsiteY2-64" fmla="*/ 0 h 2902064"/>
              <a:gd name="connsiteX3-65" fmla="*/ 3366396 w 3366396"/>
              <a:gd name="connsiteY3-66" fmla="*/ 1451032 h 2902064"/>
              <a:gd name="connsiteX4-67" fmla="*/ 2640880 w 3366396"/>
              <a:gd name="connsiteY4-68" fmla="*/ 2902064 h 2902064"/>
              <a:gd name="connsiteX5-69" fmla="*/ 725517 w 3366396"/>
              <a:gd name="connsiteY5-70" fmla="*/ 2902064 h 2902064"/>
              <a:gd name="connsiteX6-71" fmla="*/ 0 w 3366396"/>
              <a:gd name="connsiteY6-72" fmla="*/ 1451032 h 2902064"/>
              <a:gd name="connsiteX7-73" fmla="*/ 301535 w 3366396"/>
              <a:gd name="connsiteY7-74" fmla="*/ 847963 h 290206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366396" h="2902064">
                <a:moveTo>
                  <a:pt x="432458" y="586118"/>
                </a:moveTo>
                <a:lnTo>
                  <a:pt x="725517" y="0"/>
                </a:lnTo>
                <a:lnTo>
                  <a:pt x="2640880" y="0"/>
                </a:lnTo>
                <a:lnTo>
                  <a:pt x="3366396" y="1451032"/>
                </a:lnTo>
                <a:lnTo>
                  <a:pt x="2640880" y="2902064"/>
                </a:lnTo>
                <a:lnTo>
                  <a:pt x="725517" y="2902064"/>
                </a:lnTo>
                <a:lnTo>
                  <a:pt x="0" y="1451032"/>
                </a:lnTo>
                <a:lnTo>
                  <a:pt x="301535" y="847963"/>
                </a:lnTo>
              </a:path>
            </a:pathLst>
          </a:cu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9" name="直接连接符 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362514" y="23719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直接连接符 3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586068" y="22740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直接连接符 4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807855" y="217300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155362" y="4402789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直接连接符 4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378917" y="4304891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直接连接符 4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600703" y="420388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六边形 3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404969" y="2276066"/>
            <a:ext cx="2600394" cy="2241724"/>
          </a:xfrm>
          <a:prstGeom prst="hexagon">
            <a:avLst/>
          </a:prstGeom>
          <a:solidFill>
            <a:schemeClr val="accent2"/>
          </a:solidFill>
          <a:ln w="508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矩形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499" y="2606013"/>
            <a:ext cx="4429338" cy="977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4800" b="1" spc="-10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收获</a:t>
            </a:r>
            <a:endParaRPr lang="zh-CN" altLang="en-US" sz="4800" b="1" spc="-10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5" name="矩形 4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702536" y="3105146"/>
            <a:ext cx="2005259" cy="5835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PART 6</a:t>
            </a:r>
            <a:endParaRPr lang="en-US" altLang="zh-CN" sz="3200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3" name="直接连接符 3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780138" y="3784600"/>
            <a:ext cx="1850056" cy="0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箭头: V 形 4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7370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箭头: V 形 4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5495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箭头: V 形 5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2645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箭头: V 形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89315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箭头: V 形 5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75218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5" name="直接连接符 5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177986" y="478972"/>
            <a:ext cx="4822909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258629" y="478972"/>
            <a:ext cx="2452914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146523" y="6196405"/>
            <a:ext cx="778777" cy="218899"/>
            <a:chOff x="11179968" y="266700"/>
            <a:chExt cx="440532" cy="123825"/>
          </a:xfrm>
        </p:grpSpPr>
        <p:sp>
          <p:nvSpPr>
            <p:cNvPr id="58" name="十字形 57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9" name="十字形 58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2" name="十字形 61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63" name="组合 6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0855484" y="425563"/>
            <a:ext cx="201386" cy="126888"/>
            <a:chOff x="2481943" y="-275771"/>
            <a:chExt cx="2130265" cy="9579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4" name="箭头: V 形 63"/>
            <p:cNvSpPr/>
            <p:nvPr/>
          </p:nvSpPr>
          <p:spPr>
            <a:xfrm>
              <a:off x="24819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5" name="箭头: V 形 64"/>
            <p:cNvSpPr/>
            <p:nvPr/>
          </p:nvSpPr>
          <p:spPr>
            <a:xfrm>
              <a:off x="311059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箭头: V 形 65"/>
            <p:cNvSpPr/>
            <p:nvPr/>
          </p:nvSpPr>
          <p:spPr>
            <a:xfrm>
              <a:off x="37392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68" name="矩形 6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387" y="6564283"/>
            <a:ext cx="5886913" cy="2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9" name="组合 6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261257" y="6199413"/>
            <a:ext cx="2440192" cy="377371"/>
            <a:chOff x="261257" y="6199413"/>
            <a:chExt cx="2440192" cy="377371"/>
          </a:xfrm>
        </p:grpSpPr>
        <p:sp>
          <p:nvSpPr>
            <p:cNvPr id="70" name="任意多边形: 形状 69"/>
            <p:cNvSpPr/>
            <p:nvPr/>
          </p:nvSpPr>
          <p:spPr>
            <a:xfrm flipH="1">
              <a:off x="261257" y="6199413"/>
              <a:ext cx="1380383" cy="377371"/>
            </a:xfrm>
            <a:custGeom>
              <a:avLst/>
              <a:gdLst>
                <a:gd name="connsiteX0" fmla="*/ 1380383 w 1380383"/>
                <a:gd name="connsiteY0" fmla="*/ 0 h 377371"/>
                <a:gd name="connsiteX1" fmla="*/ 1250661 w 1380383"/>
                <a:gd name="connsiteY1" fmla="*/ 0 h 377371"/>
                <a:gd name="connsiteX2" fmla="*/ 338690 w 1380383"/>
                <a:gd name="connsiteY2" fmla="*/ 0 h 377371"/>
                <a:gd name="connsiteX3" fmla="*/ 296191 w 1380383"/>
                <a:gd name="connsiteY3" fmla="*/ 0 h 377371"/>
                <a:gd name="connsiteX4" fmla="*/ 0 w 1380383"/>
                <a:gd name="connsiteY4" fmla="*/ 377371 h 377371"/>
                <a:gd name="connsiteX5" fmla="*/ 338690 w 1380383"/>
                <a:gd name="connsiteY5" fmla="*/ 377371 h 377371"/>
                <a:gd name="connsiteX6" fmla="*/ 954470 w 1380383"/>
                <a:gd name="connsiteY6" fmla="*/ 377371 h 377371"/>
                <a:gd name="connsiteX7" fmla="*/ 1380383 w 1380383"/>
                <a:gd name="connsiteY7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0383" h="377371">
                  <a:moveTo>
                    <a:pt x="1380383" y="0"/>
                  </a:moveTo>
                  <a:lnTo>
                    <a:pt x="1250661" y="0"/>
                  </a:lnTo>
                  <a:lnTo>
                    <a:pt x="338690" y="0"/>
                  </a:lnTo>
                  <a:lnTo>
                    <a:pt x="296191" y="0"/>
                  </a:lnTo>
                  <a:lnTo>
                    <a:pt x="0" y="377371"/>
                  </a:lnTo>
                  <a:lnTo>
                    <a:pt x="338690" y="377371"/>
                  </a:lnTo>
                  <a:lnTo>
                    <a:pt x="954470" y="377371"/>
                  </a:lnTo>
                  <a:lnTo>
                    <a:pt x="1380383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143242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156529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169816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183103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196390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209677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222964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2362514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3.7037E-6 L 2.29167E-6 3.7037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4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48" dur="75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0 L -2.08333E-6 0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3982 L -3.95833E-6 0.14815 " pathEditMode="relative" rAng="0" ptsTypes="AA">
                                      <p:cBhvr>
                                        <p:cTn id="60" dur="7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95833E-6 -0.03982 L -3.95833E-6 7.40741E-7 " pathEditMode="relative" rAng="0" ptsTypes="AA">
                                      <p:cBhvr>
                                        <p:cTn id="6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03889 L 3.75E-6 -0.14815 " pathEditMode="relative" rAng="0" ptsTypes="AA">
                                      <p:cBhvr>
                                        <p:cTn id="67" dur="750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64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5E-6 0.03843 L 3.75E-6 -3.7037E-7 " pathEditMode="relative" rAng="0" ptsTypes="AA">
                                      <p:cBhvr>
                                        <p:cTn id="69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8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" presetClass="emp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4" dur="750" fill="hold"/>
                                        <p:tgtEl>
                                          <p:spTgt spid="45"/>
                                        </p:tgtEl>
                                      </p:cBhvr>
                                      <p:by x="150000" y="150000"/>
                                      <p:from x="253226" y="25322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3 4.44444E-6 L 0.11081 4.44444E-6 " pathEditMode="relative" rAng="0" ptsTypes="AA">
                                      <p:cBhvr>
                                        <p:cTn id="112" dur="75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3 4.44444E-6 L 2.08333E-6 4.44444E-6 " pathEditMode="relative" rAng="0" ptsTypes="AA">
                                      <p:cBhvr>
                                        <p:cTn id="11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bldLvl="0" animBg="1"/>
      <p:bldP spid="79" grpId="1" bldLvl="0" animBg="1"/>
      <p:bldP spid="79" grpId="2" bldLvl="0" animBg="1"/>
      <p:bldP spid="38" grpId="0" bldLvl="0" animBg="1"/>
      <p:bldP spid="38" grpId="1" bldLvl="0" animBg="1"/>
      <p:bldP spid="38" grpId="2" bldLvl="0" animBg="1"/>
      <p:bldP spid="52" grpId="0"/>
      <p:bldP spid="52" grpId="1"/>
      <p:bldP spid="52" grpId="2"/>
      <p:bldP spid="45" grpId="0"/>
      <p:bldP spid="45" grpId="1"/>
      <p:bldP spid="47" grpId="0" bldLvl="0" animBg="1"/>
      <p:bldP spid="47" grpId="1" bldLvl="0" animBg="1"/>
      <p:bldP spid="48" grpId="0" bldLvl="0" animBg="1"/>
      <p:bldP spid="48" grpId="1" bldLvl="0" animBg="1"/>
      <p:bldP spid="51" grpId="0" bldLvl="0" animBg="1"/>
      <p:bldP spid="51" grpId="1" bldLvl="0" animBg="1"/>
      <p:bldP spid="53" grpId="0" bldLvl="0" animBg="1"/>
      <p:bldP spid="53" grpId="1" bldLvl="0" animBg="1"/>
      <p:bldP spid="54" grpId="0" bldLvl="0" animBg="1"/>
      <p:bldP spid="54" grpId="1" bldLvl="0" animBg="1"/>
      <p:bldP spid="68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>
            <a:spLocks noGrp="1"/>
          </p:cNvSpPr>
          <p:nvPr>
            <p:ph type="body" sz="quarter" idx="10"/>
          </p:nvPr>
        </p:nvSpPr>
        <p:spPr>
          <a:xfrm>
            <a:off x="925268" y="21346"/>
            <a:ext cx="9567235" cy="6819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PART</a:t>
            </a:r>
            <a:r>
              <a:rPr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lang="en-US" altLang="zh-CN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6</a:t>
            </a:r>
            <a:r>
              <a:rPr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收获</a:t>
            </a:r>
            <a:endParaRPr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8" name="矩形: 剪去对角 5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059231" y="3740321"/>
            <a:ext cx="9067798" cy="2365918"/>
          </a:xfrm>
          <a:custGeom>
            <a:avLst/>
            <a:gdLst>
              <a:gd name="connsiteX0" fmla="*/ 0 w 10091910"/>
              <a:gd name="connsiteY0" fmla="*/ 0 h 2633124"/>
              <a:gd name="connsiteX1" fmla="*/ 9427625 w 10091910"/>
              <a:gd name="connsiteY1" fmla="*/ 0 h 2633124"/>
              <a:gd name="connsiteX2" fmla="*/ 10091910 w 10091910"/>
              <a:gd name="connsiteY2" fmla="*/ 664285 h 2633124"/>
              <a:gd name="connsiteX3" fmla="*/ 10091910 w 10091910"/>
              <a:gd name="connsiteY3" fmla="*/ 2633124 h 2633124"/>
              <a:gd name="connsiteX4" fmla="*/ 10091910 w 10091910"/>
              <a:gd name="connsiteY4" fmla="*/ 2633124 h 2633124"/>
              <a:gd name="connsiteX5" fmla="*/ 664285 w 10091910"/>
              <a:gd name="connsiteY5" fmla="*/ 2633124 h 2633124"/>
              <a:gd name="connsiteX6" fmla="*/ 0 w 10091910"/>
              <a:gd name="connsiteY6" fmla="*/ 1968839 h 2633124"/>
              <a:gd name="connsiteX7" fmla="*/ 0 w 10091910"/>
              <a:gd name="connsiteY7" fmla="*/ 0 h 2633124"/>
              <a:gd name="connsiteX0-1" fmla="*/ 0 w 10091910"/>
              <a:gd name="connsiteY0-2" fmla="*/ 10294 h 2643418"/>
              <a:gd name="connsiteX1-3" fmla="*/ 5033254 w 10091910"/>
              <a:gd name="connsiteY1-4" fmla="*/ 0 h 2643418"/>
              <a:gd name="connsiteX2-5" fmla="*/ 9427625 w 10091910"/>
              <a:gd name="connsiteY2-6" fmla="*/ 10294 h 2643418"/>
              <a:gd name="connsiteX3-7" fmla="*/ 10091910 w 10091910"/>
              <a:gd name="connsiteY3-8" fmla="*/ 674579 h 2643418"/>
              <a:gd name="connsiteX4-9" fmla="*/ 10091910 w 10091910"/>
              <a:gd name="connsiteY4-10" fmla="*/ 2643418 h 2643418"/>
              <a:gd name="connsiteX5-11" fmla="*/ 10091910 w 10091910"/>
              <a:gd name="connsiteY5-12" fmla="*/ 2643418 h 2643418"/>
              <a:gd name="connsiteX6-13" fmla="*/ 664285 w 10091910"/>
              <a:gd name="connsiteY6-14" fmla="*/ 2643418 h 2643418"/>
              <a:gd name="connsiteX7-15" fmla="*/ 0 w 10091910"/>
              <a:gd name="connsiteY7-16" fmla="*/ 1979133 h 2643418"/>
              <a:gd name="connsiteX8" fmla="*/ 0 w 10091910"/>
              <a:gd name="connsiteY8" fmla="*/ 10294 h 2643418"/>
              <a:gd name="connsiteX0-17" fmla="*/ 5033254 w 10091910"/>
              <a:gd name="connsiteY0-18" fmla="*/ 0 h 2643418"/>
              <a:gd name="connsiteX1-19" fmla="*/ 9427625 w 10091910"/>
              <a:gd name="connsiteY1-20" fmla="*/ 10294 h 2643418"/>
              <a:gd name="connsiteX2-21" fmla="*/ 10091910 w 10091910"/>
              <a:gd name="connsiteY2-22" fmla="*/ 674579 h 2643418"/>
              <a:gd name="connsiteX3-23" fmla="*/ 10091910 w 10091910"/>
              <a:gd name="connsiteY3-24" fmla="*/ 2643418 h 2643418"/>
              <a:gd name="connsiteX4-25" fmla="*/ 10091910 w 10091910"/>
              <a:gd name="connsiteY4-26" fmla="*/ 2643418 h 2643418"/>
              <a:gd name="connsiteX5-27" fmla="*/ 664285 w 10091910"/>
              <a:gd name="connsiteY5-28" fmla="*/ 2643418 h 2643418"/>
              <a:gd name="connsiteX6-29" fmla="*/ 0 w 10091910"/>
              <a:gd name="connsiteY6-30" fmla="*/ 1979133 h 2643418"/>
              <a:gd name="connsiteX7-31" fmla="*/ 0 w 10091910"/>
              <a:gd name="connsiteY7-32" fmla="*/ 10294 h 2643418"/>
              <a:gd name="connsiteX8-33" fmla="*/ 5124694 w 10091910"/>
              <a:gd name="connsiteY8-34" fmla="*/ 91440 h 2643418"/>
              <a:gd name="connsiteX0-35" fmla="*/ 5033254 w 10091910"/>
              <a:gd name="connsiteY0-36" fmla="*/ 22860 h 2666278"/>
              <a:gd name="connsiteX1-37" fmla="*/ 9427625 w 10091910"/>
              <a:gd name="connsiteY1-38" fmla="*/ 33154 h 2666278"/>
              <a:gd name="connsiteX2-39" fmla="*/ 10091910 w 10091910"/>
              <a:gd name="connsiteY2-40" fmla="*/ 697439 h 2666278"/>
              <a:gd name="connsiteX3-41" fmla="*/ 10091910 w 10091910"/>
              <a:gd name="connsiteY3-42" fmla="*/ 2666278 h 2666278"/>
              <a:gd name="connsiteX4-43" fmla="*/ 10091910 w 10091910"/>
              <a:gd name="connsiteY4-44" fmla="*/ 2666278 h 2666278"/>
              <a:gd name="connsiteX5-45" fmla="*/ 664285 w 10091910"/>
              <a:gd name="connsiteY5-46" fmla="*/ 2666278 h 2666278"/>
              <a:gd name="connsiteX6-47" fmla="*/ 0 w 10091910"/>
              <a:gd name="connsiteY6-48" fmla="*/ 2001993 h 2666278"/>
              <a:gd name="connsiteX7-49" fmla="*/ 0 w 10091910"/>
              <a:gd name="connsiteY7-50" fmla="*/ 33154 h 2666278"/>
              <a:gd name="connsiteX8-51" fmla="*/ 3867394 w 10091910"/>
              <a:gd name="connsiteY8-52" fmla="*/ 0 h 2666278"/>
              <a:gd name="connsiteX0-53" fmla="*/ 8563854 w 10091910"/>
              <a:gd name="connsiteY0-54" fmla="*/ 35560 h 2666278"/>
              <a:gd name="connsiteX1-55" fmla="*/ 9427625 w 10091910"/>
              <a:gd name="connsiteY1-56" fmla="*/ 33154 h 2666278"/>
              <a:gd name="connsiteX2-57" fmla="*/ 10091910 w 10091910"/>
              <a:gd name="connsiteY2-58" fmla="*/ 697439 h 2666278"/>
              <a:gd name="connsiteX3-59" fmla="*/ 10091910 w 10091910"/>
              <a:gd name="connsiteY3-60" fmla="*/ 2666278 h 2666278"/>
              <a:gd name="connsiteX4-61" fmla="*/ 10091910 w 10091910"/>
              <a:gd name="connsiteY4-62" fmla="*/ 2666278 h 2666278"/>
              <a:gd name="connsiteX5-63" fmla="*/ 664285 w 10091910"/>
              <a:gd name="connsiteY5-64" fmla="*/ 2666278 h 2666278"/>
              <a:gd name="connsiteX6-65" fmla="*/ 0 w 10091910"/>
              <a:gd name="connsiteY6-66" fmla="*/ 2001993 h 2666278"/>
              <a:gd name="connsiteX7-67" fmla="*/ 0 w 10091910"/>
              <a:gd name="connsiteY7-68" fmla="*/ 33154 h 2666278"/>
              <a:gd name="connsiteX8-69" fmla="*/ 3867394 w 10091910"/>
              <a:gd name="connsiteY8-70" fmla="*/ 0 h 2666278"/>
              <a:gd name="connsiteX0-71" fmla="*/ 8563854 w 10091910"/>
              <a:gd name="connsiteY0-72" fmla="*/ 2406 h 2633124"/>
              <a:gd name="connsiteX1-73" fmla="*/ 9427625 w 10091910"/>
              <a:gd name="connsiteY1-74" fmla="*/ 0 h 2633124"/>
              <a:gd name="connsiteX2-75" fmla="*/ 10091910 w 10091910"/>
              <a:gd name="connsiteY2-76" fmla="*/ 664285 h 2633124"/>
              <a:gd name="connsiteX3-77" fmla="*/ 10091910 w 10091910"/>
              <a:gd name="connsiteY3-78" fmla="*/ 2633124 h 2633124"/>
              <a:gd name="connsiteX4-79" fmla="*/ 10091910 w 10091910"/>
              <a:gd name="connsiteY4-80" fmla="*/ 2633124 h 2633124"/>
              <a:gd name="connsiteX5-81" fmla="*/ 664285 w 10091910"/>
              <a:gd name="connsiteY5-82" fmla="*/ 2633124 h 2633124"/>
              <a:gd name="connsiteX6-83" fmla="*/ 0 w 10091910"/>
              <a:gd name="connsiteY6-84" fmla="*/ 1968839 h 2633124"/>
              <a:gd name="connsiteX7-85" fmla="*/ 0 w 10091910"/>
              <a:gd name="connsiteY7-86" fmla="*/ 0 h 2633124"/>
              <a:gd name="connsiteX8-87" fmla="*/ 8439394 w 10091910"/>
              <a:gd name="connsiteY8-88" fmla="*/ 4946 h 2633124"/>
              <a:gd name="connsiteX0-89" fmla="*/ 8563854 w 10091910"/>
              <a:gd name="connsiteY0-90" fmla="*/ 2406 h 2633124"/>
              <a:gd name="connsiteX1-91" fmla="*/ 9427625 w 10091910"/>
              <a:gd name="connsiteY1-92" fmla="*/ 0 h 2633124"/>
              <a:gd name="connsiteX2-93" fmla="*/ 10091910 w 10091910"/>
              <a:gd name="connsiteY2-94" fmla="*/ 664285 h 2633124"/>
              <a:gd name="connsiteX3-95" fmla="*/ 10091910 w 10091910"/>
              <a:gd name="connsiteY3-96" fmla="*/ 2633124 h 2633124"/>
              <a:gd name="connsiteX4-97" fmla="*/ 10091910 w 10091910"/>
              <a:gd name="connsiteY4-98" fmla="*/ 2633124 h 2633124"/>
              <a:gd name="connsiteX5-99" fmla="*/ 664285 w 10091910"/>
              <a:gd name="connsiteY5-100" fmla="*/ 2633124 h 2633124"/>
              <a:gd name="connsiteX6-101" fmla="*/ 0 w 10091910"/>
              <a:gd name="connsiteY6-102" fmla="*/ 1968839 h 2633124"/>
              <a:gd name="connsiteX7-103" fmla="*/ 0 w 10091910"/>
              <a:gd name="connsiteY7-104" fmla="*/ 0 h 2633124"/>
              <a:gd name="connsiteX8-105" fmla="*/ 4959594 w 10091910"/>
              <a:gd name="connsiteY8-106" fmla="*/ 4946 h 2633124"/>
              <a:gd name="connsiteX0-107" fmla="*/ 8563854 w 10091910"/>
              <a:gd name="connsiteY0-108" fmla="*/ 2406 h 2633124"/>
              <a:gd name="connsiteX1-109" fmla="*/ 9427625 w 10091910"/>
              <a:gd name="connsiteY1-110" fmla="*/ 0 h 2633124"/>
              <a:gd name="connsiteX2-111" fmla="*/ 10091910 w 10091910"/>
              <a:gd name="connsiteY2-112" fmla="*/ 664285 h 2633124"/>
              <a:gd name="connsiteX3-113" fmla="*/ 10091910 w 10091910"/>
              <a:gd name="connsiteY3-114" fmla="*/ 2633124 h 2633124"/>
              <a:gd name="connsiteX4-115" fmla="*/ 10091910 w 10091910"/>
              <a:gd name="connsiteY4-116" fmla="*/ 2633124 h 2633124"/>
              <a:gd name="connsiteX5-117" fmla="*/ 664285 w 10091910"/>
              <a:gd name="connsiteY5-118" fmla="*/ 2633124 h 2633124"/>
              <a:gd name="connsiteX6-119" fmla="*/ 0 w 10091910"/>
              <a:gd name="connsiteY6-120" fmla="*/ 1968839 h 2633124"/>
              <a:gd name="connsiteX7-121" fmla="*/ 0 w 10091910"/>
              <a:gd name="connsiteY7-122" fmla="*/ 0 h 2633124"/>
              <a:gd name="connsiteX8-123" fmla="*/ 4416065 w 10091910"/>
              <a:gd name="connsiteY8-124" fmla="*/ 4946 h 26331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33" y="connsiteY8-34"/>
              </a:cxn>
            </a:cxnLst>
            <a:rect l="l" t="t" r="r" b="b"/>
            <a:pathLst>
              <a:path w="10091910" h="2633124">
                <a:moveTo>
                  <a:pt x="8563854" y="2406"/>
                </a:moveTo>
                <a:lnTo>
                  <a:pt x="9427625" y="0"/>
                </a:lnTo>
                <a:lnTo>
                  <a:pt x="10091910" y="664285"/>
                </a:lnTo>
                <a:lnTo>
                  <a:pt x="10091910" y="2633124"/>
                </a:lnTo>
                <a:lnTo>
                  <a:pt x="10091910" y="2633124"/>
                </a:lnTo>
                <a:lnTo>
                  <a:pt x="664285" y="2633124"/>
                </a:lnTo>
                <a:lnTo>
                  <a:pt x="0" y="1968839"/>
                </a:lnTo>
                <a:lnTo>
                  <a:pt x="0" y="0"/>
                </a:lnTo>
                <a:lnTo>
                  <a:pt x="4416065" y="4946"/>
                </a:lnTo>
              </a:path>
            </a:pathLst>
          </a:custGeom>
          <a:solidFill>
            <a:schemeClr val="accent2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矩形: 剪去对角 5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548732" y="2500568"/>
            <a:ext cx="9067798" cy="2365918"/>
          </a:xfrm>
          <a:custGeom>
            <a:avLst/>
            <a:gdLst>
              <a:gd name="connsiteX0" fmla="*/ 0 w 10091910"/>
              <a:gd name="connsiteY0" fmla="*/ 0 h 2633124"/>
              <a:gd name="connsiteX1" fmla="*/ 9427625 w 10091910"/>
              <a:gd name="connsiteY1" fmla="*/ 0 h 2633124"/>
              <a:gd name="connsiteX2" fmla="*/ 10091910 w 10091910"/>
              <a:gd name="connsiteY2" fmla="*/ 664285 h 2633124"/>
              <a:gd name="connsiteX3" fmla="*/ 10091910 w 10091910"/>
              <a:gd name="connsiteY3" fmla="*/ 2633124 h 2633124"/>
              <a:gd name="connsiteX4" fmla="*/ 10091910 w 10091910"/>
              <a:gd name="connsiteY4" fmla="*/ 2633124 h 2633124"/>
              <a:gd name="connsiteX5" fmla="*/ 664285 w 10091910"/>
              <a:gd name="connsiteY5" fmla="*/ 2633124 h 2633124"/>
              <a:gd name="connsiteX6" fmla="*/ 0 w 10091910"/>
              <a:gd name="connsiteY6" fmla="*/ 1968839 h 2633124"/>
              <a:gd name="connsiteX7" fmla="*/ 0 w 10091910"/>
              <a:gd name="connsiteY7" fmla="*/ 0 h 2633124"/>
              <a:gd name="connsiteX0-1" fmla="*/ 0 w 10091910"/>
              <a:gd name="connsiteY0-2" fmla="*/ 10294 h 2643418"/>
              <a:gd name="connsiteX1-3" fmla="*/ 5033254 w 10091910"/>
              <a:gd name="connsiteY1-4" fmla="*/ 0 h 2643418"/>
              <a:gd name="connsiteX2-5" fmla="*/ 9427625 w 10091910"/>
              <a:gd name="connsiteY2-6" fmla="*/ 10294 h 2643418"/>
              <a:gd name="connsiteX3-7" fmla="*/ 10091910 w 10091910"/>
              <a:gd name="connsiteY3-8" fmla="*/ 674579 h 2643418"/>
              <a:gd name="connsiteX4-9" fmla="*/ 10091910 w 10091910"/>
              <a:gd name="connsiteY4-10" fmla="*/ 2643418 h 2643418"/>
              <a:gd name="connsiteX5-11" fmla="*/ 10091910 w 10091910"/>
              <a:gd name="connsiteY5-12" fmla="*/ 2643418 h 2643418"/>
              <a:gd name="connsiteX6-13" fmla="*/ 664285 w 10091910"/>
              <a:gd name="connsiteY6-14" fmla="*/ 2643418 h 2643418"/>
              <a:gd name="connsiteX7-15" fmla="*/ 0 w 10091910"/>
              <a:gd name="connsiteY7-16" fmla="*/ 1979133 h 2643418"/>
              <a:gd name="connsiteX8" fmla="*/ 0 w 10091910"/>
              <a:gd name="connsiteY8" fmla="*/ 10294 h 2643418"/>
              <a:gd name="connsiteX0-17" fmla="*/ 5033254 w 10091910"/>
              <a:gd name="connsiteY0-18" fmla="*/ 0 h 2643418"/>
              <a:gd name="connsiteX1-19" fmla="*/ 9427625 w 10091910"/>
              <a:gd name="connsiteY1-20" fmla="*/ 10294 h 2643418"/>
              <a:gd name="connsiteX2-21" fmla="*/ 10091910 w 10091910"/>
              <a:gd name="connsiteY2-22" fmla="*/ 674579 h 2643418"/>
              <a:gd name="connsiteX3-23" fmla="*/ 10091910 w 10091910"/>
              <a:gd name="connsiteY3-24" fmla="*/ 2643418 h 2643418"/>
              <a:gd name="connsiteX4-25" fmla="*/ 10091910 w 10091910"/>
              <a:gd name="connsiteY4-26" fmla="*/ 2643418 h 2643418"/>
              <a:gd name="connsiteX5-27" fmla="*/ 664285 w 10091910"/>
              <a:gd name="connsiteY5-28" fmla="*/ 2643418 h 2643418"/>
              <a:gd name="connsiteX6-29" fmla="*/ 0 w 10091910"/>
              <a:gd name="connsiteY6-30" fmla="*/ 1979133 h 2643418"/>
              <a:gd name="connsiteX7-31" fmla="*/ 0 w 10091910"/>
              <a:gd name="connsiteY7-32" fmla="*/ 10294 h 2643418"/>
              <a:gd name="connsiteX8-33" fmla="*/ 5124694 w 10091910"/>
              <a:gd name="connsiteY8-34" fmla="*/ 91440 h 2643418"/>
              <a:gd name="connsiteX0-35" fmla="*/ 5033254 w 10091910"/>
              <a:gd name="connsiteY0-36" fmla="*/ 22860 h 2666278"/>
              <a:gd name="connsiteX1-37" fmla="*/ 9427625 w 10091910"/>
              <a:gd name="connsiteY1-38" fmla="*/ 33154 h 2666278"/>
              <a:gd name="connsiteX2-39" fmla="*/ 10091910 w 10091910"/>
              <a:gd name="connsiteY2-40" fmla="*/ 697439 h 2666278"/>
              <a:gd name="connsiteX3-41" fmla="*/ 10091910 w 10091910"/>
              <a:gd name="connsiteY3-42" fmla="*/ 2666278 h 2666278"/>
              <a:gd name="connsiteX4-43" fmla="*/ 10091910 w 10091910"/>
              <a:gd name="connsiteY4-44" fmla="*/ 2666278 h 2666278"/>
              <a:gd name="connsiteX5-45" fmla="*/ 664285 w 10091910"/>
              <a:gd name="connsiteY5-46" fmla="*/ 2666278 h 2666278"/>
              <a:gd name="connsiteX6-47" fmla="*/ 0 w 10091910"/>
              <a:gd name="connsiteY6-48" fmla="*/ 2001993 h 2666278"/>
              <a:gd name="connsiteX7-49" fmla="*/ 0 w 10091910"/>
              <a:gd name="connsiteY7-50" fmla="*/ 33154 h 2666278"/>
              <a:gd name="connsiteX8-51" fmla="*/ 3867394 w 10091910"/>
              <a:gd name="connsiteY8-52" fmla="*/ 0 h 2666278"/>
              <a:gd name="connsiteX0-53" fmla="*/ 8563854 w 10091910"/>
              <a:gd name="connsiteY0-54" fmla="*/ 35560 h 2666278"/>
              <a:gd name="connsiteX1-55" fmla="*/ 9427625 w 10091910"/>
              <a:gd name="connsiteY1-56" fmla="*/ 33154 h 2666278"/>
              <a:gd name="connsiteX2-57" fmla="*/ 10091910 w 10091910"/>
              <a:gd name="connsiteY2-58" fmla="*/ 697439 h 2666278"/>
              <a:gd name="connsiteX3-59" fmla="*/ 10091910 w 10091910"/>
              <a:gd name="connsiteY3-60" fmla="*/ 2666278 h 2666278"/>
              <a:gd name="connsiteX4-61" fmla="*/ 10091910 w 10091910"/>
              <a:gd name="connsiteY4-62" fmla="*/ 2666278 h 2666278"/>
              <a:gd name="connsiteX5-63" fmla="*/ 664285 w 10091910"/>
              <a:gd name="connsiteY5-64" fmla="*/ 2666278 h 2666278"/>
              <a:gd name="connsiteX6-65" fmla="*/ 0 w 10091910"/>
              <a:gd name="connsiteY6-66" fmla="*/ 2001993 h 2666278"/>
              <a:gd name="connsiteX7-67" fmla="*/ 0 w 10091910"/>
              <a:gd name="connsiteY7-68" fmla="*/ 33154 h 2666278"/>
              <a:gd name="connsiteX8-69" fmla="*/ 3867394 w 10091910"/>
              <a:gd name="connsiteY8-70" fmla="*/ 0 h 2666278"/>
              <a:gd name="connsiteX0-71" fmla="*/ 8563854 w 10091910"/>
              <a:gd name="connsiteY0-72" fmla="*/ 2406 h 2633124"/>
              <a:gd name="connsiteX1-73" fmla="*/ 9427625 w 10091910"/>
              <a:gd name="connsiteY1-74" fmla="*/ 0 h 2633124"/>
              <a:gd name="connsiteX2-75" fmla="*/ 10091910 w 10091910"/>
              <a:gd name="connsiteY2-76" fmla="*/ 664285 h 2633124"/>
              <a:gd name="connsiteX3-77" fmla="*/ 10091910 w 10091910"/>
              <a:gd name="connsiteY3-78" fmla="*/ 2633124 h 2633124"/>
              <a:gd name="connsiteX4-79" fmla="*/ 10091910 w 10091910"/>
              <a:gd name="connsiteY4-80" fmla="*/ 2633124 h 2633124"/>
              <a:gd name="connsiteX5-81" fmla="*/ 664285 w 10091910"/>
              <a:gd name="connsiteY5-82" fmla="*/ 2633124 h 2633124"/>
              <a:gd name="connsiteX6-83" fmla="*/ 0 w 10091910"/>
              <a:gd name="connsiteY6-84" fmla="*/ 1968839 h 2633124"/>
              <a:gd name="connsiteX7-85" fmla="*/ 0 w 10091910"/>
              <a:gd name="connsiteY7-86" fmla="*/ 0 h 2633124"/>
              <a:gd name="connsiteX8-87" fmla="*/ 8439394 w 10091910"/>
              <a:gd name="connsiteY8-88" fmla="*/ 4946 h 2633124"/>
              <a:gd name="connsiteX0-89" fmla="*/ 8563854 w 10091910"/>
              <a:gd name="connsiteY0-90" fmla="*/ 2406 h 2633124"/>
              <a:gd name="connsiteX1-91" fmla="*/ 9427625 w 10091910"/>
              <a:gd name="connsiteY1-92" fmla="*/ 0 h 2633124"/>
              <a:gd name="connsiteX2-93" fmla="*/ 10091910 w 10091910"/>
              <a:gd name="connsiteY2-94" fmla="*/ 664285 h 2633124"/>
              <a:gd name="connsiteX3-95" fmla="*/ 10091910 w 10091910"/>
              <a:gd name="connsiteY3-96" fmla="*/ 2633124 h 2633124"/>
              <a:gd name="connsiteX4-97" fmla="*/ 10091910 w 10091910"/>
              <a:gd name="connsiteY4-98" fmla="*/ 2633124 h 2633124"/>
              <a:gd name="connsiteX5-99" fmla="*/ 664285 w 10091910"/>
              <a:gd name="connsiteY5-100" fmla="*/ 2633124 h 2633124"/>
              <a:gd name="connsiteX6-101" fmla="*/ 0 w 10091910"/>
              <a:gd name="connsiteY6-102" fmla="*/ 1968839 h 2633124"/>
              <a:gd name="connsiteX7-103" fmla="*/ 0 w 10091910"/>
              <a:gd name="connsiteY7-104" fmla="*/ 0 h 2633124"/>
              <a:gd name="connsiteX8-105" fmla="*/ 4959594 w 10091910"/>
              <a:gd name="connsiteY8-106" fmla="*/ 4946 h 2633124"/>
              <a:gd name="connsiteX0-107" fmla="*/ 8563854 w 10091910"/>
              <a:gd name="connsiteY0-108" fmla="*/ 2406 h 2633124"/>
              <a:gd name="connsiteX1-109" fmla="*/ 9427625 w 10091910"/>
              <a:gd name="connsiteY1-110" fmla="*/ 0 h 2633124"/>
              <a:gd name="connsiteX2-111" fmla="*/ 10091910 w 10091910"/>
              <a:gd name="connsiteY2-112" fmla="*/ 664285 h 2633124"/>
              <a:gd name="connsiteX3-113" fmla="*/ 10091910 w 10091910"/>
              <a:gd name="connsiteY3-114" fmla="*/ 2633124 h 2633124"/>
              <a:gd name="connsiteX4-115" fmla="*/ 10091910 w 10091910"/>
              <a:gd name="connsiteY4-116" fmla="*/ 2633124 h 2633124"/>
              <a:gd name="connsiteX5-117" fmla="*/ 664285 w 10091910"/>
              <a:gd name="connsiteY5-118" fmla="*/ 2633124 h 2633124"/>
              <a:gd name="connsiteX6-119" fmla="*/ 0 w 10091910"/>
              <a:gd name="connsiteY6-120" fmla="*/ 1968839 h 2633124"/>
              <a:gd name="connsiteX7-121" fmla="*/ 0 w 10091910"/>
              <a:gd name="connsiteY7-122" fmla="*/ 0 h 2633124"/>
              <a:gd name="connsiteX8-123" fmla="*/ 4416065 w 10091910"/>
              <a:gd name="connsiteY8-124" fmla="*/ 4946 h 26331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33" y="connsiteY8-34"/>
              </a:cxn>
            </a:cxnLst>
            <a:rect l="l" t="t" r="r" b="b"/>
            <a:pathLst>
              <a:path w="10091910" h="2633124">
                <a:moveTo>
                  <a:pt x="8563854" y="2406"/>
                </a:moveTo>
                <a:lnTo>
                  <a:pt x="9427625" y="0"/>
                </a:lnTo>
                <a:lnTo>
                  <a:pt x="10091910" y="664285"/>
                </a:lnTo>
                <a:lnTo>
                  <a:pt x="10091910" y="2633124"/>
                </a:lnTo>
                <a:lnTo>
                  <a:pt x="10091910" y="2633124"/>
                </a:lnTo>
                <a:lnTo>
                  <a:pt x="664285" y="2633124"/>
                </a:lnTo>
                <a:lnTo>
                  <a:pt x="0" y="1968839"/>
                </a:lnTo>
                <a:lnTo>
                  <a:pt x="0" y="0"/>
                </a:lnTo>
                <a:lnTo>
                  <a:pt x="4416065" y="4946"/>
                </a:lnTo>
              </a:path>
            </a:pathLst>
          </a:cu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任意多边形: 形状 2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548732" y="4420743"/>
            <a:ext cx="445743" cy="445743"/>
          </a:xfrm>
          <a:custGeom>
            <a:avLst/>
            <a:gdLst>
              <a:gd name="connsiteX0" fmla="*/ 0 w 464035"/>
              <a:gd name="connsiteY0" fmla="*/ 0 h 464035"/>
              <a:gd name="connsiteX1" fmla="*/ 136096 w 464035"/>
              <a:gd name="connsiteY1" fmla="*/ 136096 h 464035"/>
              <a:gd name="connsiteX2" fmla="*/ 136096 w 464035"/>
              <a:gd name="connsiteY2" fmla="*/ 324523 h 464035"/>
              <a:gd name="connsiteX3" fmla="*/ 324523 w 464035"/>
              <a:gd name="connsiteY3" fmla="*/ 324523 h 464035"/>
              <a:gd name="connsiteX4" fmla="*/ 464035 w 464035"/>
              <a:gd name="connsiteY4" fmla="*/ 464035 h 464035"/>
              <a:gd name="connsiteX5" fmla="*/ 0 w 464035"/>
              <a:gd name="connsiteY5" fmla="*/ 464035 h 464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035" h="464035">
                <a:moveTo>
                  <a:pt x="0" y="0"/>
                </a:moveTo>
                <a:lnTo>
                  <a:pt x="136096" y="136096"/>
                </a:lnTo>
                <a:lnTo>
                  <a:pt x="136096" y="324523"/>
                </a:lnTo>
                <a:lnTo>
                  <a:pt x="324523" y="324523"/>
                </a:lnTo>
                <a:lnTo>
                  <a:pt x="464035" y="464035"/>
                </a:lnTo>
                <a:lnTo>
                  <a:pt x="0" y="464035"/>
                </a:lnTo>
                <a:close/>
              </a:path>
            </a:pathLst>
          </a:cu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椭圆 3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924544" y="4000276"/>
            <a:ext cx="69931" cy="6993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椭圆 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924544" y="4298619"/>
            <a:ext cx="69931" cy="6993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矩形 3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959509" y="4911451"/>
            <a:ext cx="7580630" cy="8102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b="1">
                <a:latin typeface="微软雅黑" panose="020B0503020204020204" charset="-122"/>
                <a:ea typeface="微软雅黑" panose="020B0503020204020204" charset="-122"/>
              </a:rPr>
              <a:t>明白了</a:t>
            </a:r>
            <a:r>
              <a:rPr altLang="zh-CN" b="1">
                <a:latin typeface="微软雅黑" panose="020B0503020204020204" charset="-122"/>
                <a:ea typeface="微软雅黑" panose="020B0503020204020204" charset="-122"/>
              </a:rPr>
              <a:t>小组合作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</a:rPr>
              <a:t>分工配合的重要性</a:t>
            </a:r>
            <a:r>
              <a:rPr altLang="zh-CN" b="1">
                <a:latin typeface="微软雅黑" panose="020B0503020204020204" charset="-122"/>
                <a:ea typeface="微软雅黑" panose="020B0503020204020204" charset="-122"/>
              </a:rPr>
              <a:t>、工具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</a:rPr>
              <a:t>运用更加</a:t>
            </a:r>
            <a:r>
              <a:rPr altLang="zh-CN" b="1">
                <a:latin typeface="微软雅黑" panose="020B0503020204020204" charset="-122"/>
                <a:ea typeface="微软雅黑" panose="020B0503020204020204" charset="-122"/>
              </a:rPr>
              <a:t>熟练、思想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altLang="zh-CN" b="1">
                <a:latin typeface="微软雅黑" panose="020B0503020204020204" charset="-122"/>
                <a:ea typeface="微软雅黑" panose="020B0503020204020204" charset="-122"/>
              </a:rPr>
              <a:t>创新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</a:rPr>
              <a:t>同样需</a:t>
            </a:r>
            <a:endParaRPr lang="zh-CN" b="1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30000"/>
              </a:lnSpc>
            </a:pPr>
            <a:r>
              <a:rPr lang="zh-CN" b="1">
                <a:latin typeface="微软雅黑" panose="020B0503020204020204" charset="-122"/>
                <a:ea typeface="微软雅黑" panose="020B0503020204020204" charset="-122"/>
              </a:rPr>
              <a:t>要实践的验证。</a:t>
            </a:r>
            <a:endParaRPr 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图形 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3012498" y="2727531"/>
            <a:ext cx="714375" cy="654844"/>
          </a:xfrm>
          <a:custGeom>
            <a:avLst/>
            <a:gdLst>
              <a:gd name="connsiteX0" fmla="*/ 922973 w 1428750"/>
              <a:gd name="connsiteY0" fmla="*/ 0 h 1309687"/>
              <a:gd name="connsiteX1" fmla="*/ 714375 w 1428750"/>
              <a:gd name="connsiteY1" fmla="*/ 208598 h 1309687"/>
              <a:gd name="connsiteX2" fmla="*/ 922973 w 1428750"/>
              <a:gd name="connsiteY2" fmla="*/ 417195 h 1309687"/>
              <a:gd name="connsiteX3" fmla="*/ 1131570 w 1428750"/>
              <a:gd name="connsiteY3" fmla="*/ 208598 h 1309687"/>
              <a:gd name="connsiteX4" fmla="*/ 922973 w 1428750"/>
              <a:gd name="connsiteY4" fmla="*/ 0 h 1309687"/>
              <a:gd name="connsiteX5" fmla="*/ 922973 w 1428750"/>
              <a:gd name="connsiteY5" fmla="*/ 119063 h 1309687"/>
              <a:gd name="connsiteX6" fmla="*/ 1012508 w 1428750"/>
              <a:gd name="connsiteY6" fmla="*/ 208598 h 1309687"/>
              <a:gd name="connsiteX7" fmla="*/ 922973 w 1428750"/>
              <a:gd name="connsiteY7" fmla="*/ 298133 h 1309687"/>
              <a:gd name="connsiteX8" fmla="*/ 833438 w 1428750"/>
              <a:gd name="connsiteY8" fmla="*/ 208598 h 1309687"/>
              <a:gd name="connsiteX9" fmla="*/ 922973 w 1428750"/>
              <a:gd name="connsiteY9" fmla="*/ 119063 h 1309687"/>
              <a:gd name="connsiteX10" fmla="*/ 660083 w 1428750"/>
              <a:gd name="connsiteY10" fmla="*/ 329565 h 1309687"/>
              <a:gd name="connsiteX11" fmla="*/ 580073 w 1428750"/>
              <a:gd name="connsiteY11" fmla="*/ 372428 h 1309687"/>
              <a:gd name="connsiteX12" fmla="*/ 441008 w 1428750"/>
              <a:gd name="connsiteY12" fmla="*/ 541020 h 1309687"/>
              <a:gd name="connsiteX13" fmla="*/ 481965 w 1428750"/>
              <a:gd name="connsiteY13" fmla="*/ 724853 h 1309687"/>
              <a:gd name="connsiteX14" fmla="*/ 686753 w 1428750"/>
              <a:gd name="connsiteY14" fmla="*/ 824865 h 1309687"/>
              <a:gd name="connsiteX15" fmla="*/ 632460 w 1428750"/>
              <a:gd name="connsiteY15" fmla="*/ 1123950 h 1309687"/>
              <a:gd name="connsiteX16" fmla="*/ 749618 w 1428750"/>
              <a:gd name="connsiteY16" fmla="*/ 1144905 h 1309687"/>
              <a:gd name="connsiteX17" fmla="*/ 812483 w 1428750"/>
              <a:gd name="connsiteY17" fmla="*/ 802958 h 1309687"/>
              <a:gd name="connsiteX18" fmla="*/ 820103 w 1428750"/>
              <a:gd name="connsiteY18" fmla="*/ 758190 h 1309687"/>
              <a:gd name="connsiteX19" fmla="*/ 779145 w 1428750"/>
              <a:gd name="connsiteY19" fmla="*/ 737235 h 1309687"/>
              <a:gd name="connsiteX20" fmla="*/ 531495 w 1428750"/>
              <a:gd name="connsiteY20" fmla="*/ 618173 h 1309687"/>
              <a:gd name="connsiteX21" fmla="*/ 672465 w 1428750"/>
              <a:gd name="connsiteY21" fmla="*/ 446723 h 1309687"/>
              <a:gd name="connsiteX22" fmla="*/ 914400 w 1428750"/>
              <a:gd name="connsiteY22" fmla="*/ 641985 h 1309687"/>
              <a:gd name="connsiteX23" fmla="*/ 931545 w 1428750"/>
              <a:gd name="connsiteY23" fmla="*/ 655320 h 1309687"/>
              <a:gd name="connsiteX24" fmla="*/ 1249680 w 1428750"/>
              <a:gd name="connsiteY24" fmla="*/ 655320 h 1309687"/>
              <a:gd name="connsiteX25" fmla="*/ 1249680 w 1428750"/>
              <a:gd name="connsiteY25" fmla="*/ 536258 h 1309687"/>
              <a:gd name="connsiteX26" fmla="*/ 972503 w 1428750"/>
              <a:gd name="connsiteY26" fmla="*/ 536258 h 1309687"/>
              <a:gd name="connsiteX27" fmla="*/ 747713 w 1428750"/>
              <a:gd name="connsiteY27" fmla="*/ 355283 h 1309687"/>
              <a:gd name="connsiteX28" fmla="*/ 660083 w 1428750"/>
              <a:gd name="connsiteY28" fmla="*/ 329565 h 1309687"/>
              <a:gd name="connsiteX29" fmla="*/ 267653 w 1428750"/>
              <a:gd name="connsiteY29" fmla="*/ 774383 h 1309687"/>
              <a:gd name="connsiteX30" fmla="*/ 0 w 1428750"/>
              <a:gd name="connsiteY30" fmla="*/ 1042035 h 1309687"/>
              <a:gd name="connsiteX31" fmla="*/ 267653 w 1428750"/>
              <a:gd name="connsiteY31" fmla="*/ 1309688 h 1309687"/>
              <a:gd name="connsiteX32" fmla="*/ 535305 w 1428750"/>
              <a:gd name="connsiteY32" fmla="*/ 1042035 h 1309687"/>
              <a:gd name="connsiteX33" fmla="*/ 267653 w 1428750"/>
              <a:gd name="connsiteY33" fmla="*/ 774383 h 1309687"/>
              <a:gd name="connsiteX34" fmla="*/ 1161098 w 1428750"/>
              <a:gd name="connsiteY34" fmla="*/ 774383 h 1309687"/>
              <a:gd name="connsiteX35" fmla="*/ 893445 w 1428750"/>
              <a:gd name="connsiteY35" fmla="*/ 1042035 h 1309687"/>
              <a:gd name="connsiteX36" fmla="*/ 1161098 w 1428750"/>
              <a:gd name="connsiteY36" fmla="*/ 1309688 h 1309687"/>
              <a:gd name="connsiteX37" fmla="*/ 1428750 w 1428750"/>
              <a:gd name="connsiteY37" fmla="*/ 1042035 h 1309687"/>
              <a:gd name="connsiteX38" fmla="*/ 1161098 w 1428750"/>
              <a:gd name="connsiteY38" fmla="*/ 774383 h 1309687"/>
              <a:gd name="connsiteX39" fmla="*/ 267653 w 1428750"/>
              <a:gd name="connsiteY39" fmla="*/ 893445 h 1309687"/>
              <a:gd name="connsiteX40" fmla="*/ 416243 w 1428750"/>
              <a:gd name="connsiteY40" fmla="*/ 1042035 h 1309687"/>
              <a:gd name="connsiteX41" fmla="*/ 267653 w 1428750"/>
              <a:gd name="connsiteY41" fmla="*/ 1190625 h 1309687"/>
              <a:gd name="connsiteX42" fmla="*/ 119063 w 1428750"/>
              <a:gd name="connsiteY42" fmla="*/ 1042035 h 1309687"/>
              <a:gd name="connsiteX43" fmla="*/ 267653 w 1428750"/>
              <a:gd name="connsiteY43" fmla="*/ 893445 h 1309687"/>
              <a:gd name="connsiteX44" fmla="*/ 1161098 w 1428750"/>
              <a:gd name="connsiteY44" fmla="*/ 893445 h 1309687"/>
              <a:gd name="connsiteX45" fmla="*/ 1309688 w 1428750"/>
              <a:gd name="connsiteY45" fmla="*/ 1042035 h 1309687"/>
              <a:gd name="connsiteX46" fmla="*/ 1161098 w 1428750"/>
              <a:gd name="connsiteY46" fmla="*/ 1190625 h 1309687"/>
              <a:gd name="connsiteX47" fmla="*/ 1012508 w 1428750"/>
              <a:gd name="connsiteY47" fmla="*/ 1042035 h 1309687"/>
              <a:gd name="connsiteX48" fmla="*/ 1161098 w 1428750"/>
              <a:gd name="connsiteY48" fmla="*/ 893445 h 1309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428750" h="1309687">
                <a:moveTo>
                  <a:pt x="922973" y="0"/>
                </a:moveTo>
                <a:cubicBezTo>
                  <a:pt x="807720" y="0"/>
                  <a:pt x="714375" y="93345"/>
                  <a:pt x="714375" y="208598"/>
                </a:cubicBezTo>
                <a:cubicBezTo>
                  <a:pt x="714375" y="322898"/>
                  <a:pt x="808673" y="417195"/>
                  <a:pt x="922973" y="417195"/>
                </a:cubicBezTo>
                <a:cubicBezTo>
                  <a:pt x="1037273" y="417195"/>
                  <a:pt x="1131570" y="322898"/>
                  <a:pt x="1131570" y="208598"/>
                </a:cubicBezTo>
                <a:cubicBezTo>
                  <a:pt x="1131570" y="94298"/>
                  <a:pt x="1037273" y="0"/>
                  <a:pt x="922973" y="0"/>
                </a:cubicBezTo>
                <a:close/>
                <a:moveTo>
                  <a:pt x="922973" y="119063"/>
                </a:moveTo>
                <a:cubicBezTo>
                  <a:pt x="973455" y="119063"/>
                  <a:pt x="1012508" y="158115"/>
                  <a:pt x="1012508" y="208598"/>
                </a:cubicBezTo>
                <a:cubicBezTo>
                  <a:pt x="1012508" y="259080"/>
                  <a:pt x="973455" y="298133"/>
                  <a:pt x="922973" y="298133"/>
                </a:cubicBezTo>
                <a:cubicBezTo>
                  <a:pt x="872490" y="298133"/>
                  <a:pt x="833438" y="259080"/>
                  <a:pt x="833438" y="208598"/>
                </a:cubicBezTo>
                <a:cubicBezTo>
                  <a:pt x="833438" y="158115"/>
                  <a:pt x="872490" y="119063"/>
                  <a:pt x="922973" y="119063"/>
                </a:cubicBezTo>
                <a:close/>
                <a:moveTo>
                  <a:pt x="660083" y="329565"/>
                </a:moveTo>
                <a:cubicBezTo>
                  <a:pt x="629603" y="332423"/>
                  <a:pt x="600075" y="347663"/>
                  <a:pt x="580073" y="372428"/>
                </a:cubicBezTo>
                <a:lnTo>
                  <a:pt x="441008" y="541020"/>
                </a:lnTo>
                <a:cubicBezTo>
                  <a:pt x="393383" y="600075"/>
                  <a:pt x="413385" y="692468"/>
                  <a:pt x="481965" y="724853"/>
                </a:cubicBezTo>
                <a:lnTo>
                  <a:pt x="686753" y="824865"/>
                </a:lnTo>
                <a:lnTo>
                  <a:pt x="632460" y="1123950"/>
                </a:lnTo>
                <a:lnTo>
                  <a:pt x="749618" y="1144905"/>
                </a:lnTo>
                <a:lnTo>
                  <a:pt x="812483" y="802958"/>
                </a:lnTo>
                <a:lnTo>
                  <a:pt x="820103" y="758190"/>
                </a:lnTo>
                <a:lnTo>
                  <a:pt x="779145" y="737235"/>
                </a:lnTo>
                <a:lnTo>
                  <a:pt x="531495" y="618173"/>
                </a:lnTo>
                <a:lnTo>
                  <a:pt x="672465" y="446723"/>
                </a:lnTo>
                <a:lnTo>
                  <a:pt x="914400" y="641985"/>
                </a:lnTo>
                <a:lnTo>
                  <a:pt x="931545" y="655320"/>
                </a:lnTo>
                <a:lnTo>
                  <a:pt x="1249680" y="655320"/>
                </a:lnTo>
                <a:lnTo>
                  <a:pt x="1249680" y="536258"/>
                </a:lnTo>
                <a:lnTo>
                  <a:pt x="972503" y="536258"/>
                </a:lnTo>
                <a:lnTo>
                  <a:pt x="747713" y="355283"/>
                </a:lnTo>
                <a:cubicBezTo>
                  <a:pt x="722948" y="335280"/>
                  <a:pt x="691515" y="326708"/>
                  <a:pt x="660083" y="329565"/>
                </a:cubicBezTo>
                <a:close/>
                <a:moveTo>
                  <a:pt x="267653" y="774383"/>
                </a:moveTo>
                <a:cubicBezTo>
                  <a:pt x="120968" y="774383"/>
                  <a:pt x="0" y="894398"/>
                  <a:pt x="0" y="1042035"/>
                </a:cubicBezTo>
                <a:cubicBezTo>
                  <a:pt x="0" y="1189673"/>
                  <a:pt x="120968" y="1309688"/>
                  <a:pt x="267653" y="1309688"/>
                </a:cubicBezTo>
                <a:cubicBezTo>
                  <a:pt x="414338" y="1309688"/>
                  <a:pt x="535305" y="1188720"/>
                  <a:pt x="535305" y="1042035"/>
                </a:cubicBezTo>
                <a:cubicBezTo>
                  <a:pt x="535305" y="895350"/>
                  <a:pt x="415290" y="774383"/>
                  <a:pt x="267653" y="774383"/>
                </a:cubicBezTo>
                <a:close/>
                <a:moveTo>
                  <a:pt x="1161098" y="774383"/>
                </a:moveTo>
                <a:cubicBezTo>
                  <a:pt x="1014413" y="774383"/>
                  <a:pt x="893445" y="895350"/>
                  <a:pt x="893445" y="1042035"/>
                </a:cubicBezTo>
                <a:cubicBezTo>
                  <a:pt x="893445" y="1188720"/>
                  <a:pt x="1014413" y="1309688"/>
                  <a:pt x="1161098" y="1309688"/>
                </a:cubicBezTo>
                <a:cubicBezTo>
                  <a:pt x="1307783" y="1309688"/>
                  <a:pt x="1428750" y="1188720"/>
                  <a:pt x="1428750" y="1042035"/>
                </a:cubicBezTo>
                <a:cubicBezTo>
                  <a:pt x="1428750" y="895350"/>
                  <a:pt x="1307783" y="774383"/>
                  <a:pt x="1161098" y="774383"/>
                </a:cubicBezTo>
                <a:close/>
                <a:moveTo>
                  <a:pt x="267653" y="893445"/>
                </a:moveTo>
                <a:cubicBezTo>
                  <a:pt x="349568" y="893445"/>
                  <a:pt x="416243" y="960120"/>
                  <a:pt x="416243" y="1042035"/>
                </a:cubicBezTo>
                <a:cubicBezTo>
                  <a:pt x="416243" y="1123950"/>
                  <a:pt x="349568" y="1190625"/>
                  <a:pt x="267653" y="1190625"/>
                </a:cubicBezTo>
                <a:cubicBezTo>
                  <a:pt x="185738" y="1190625"/>
                  <a:pt x="119063" y="1123950"/>
                  <a:pt x="119063" y="1042035"/>
                </a:cubicBezTo>
                <a:cubicBezTo>
                  <a:pt x="119063" y="960120"/>
                  <a:pt x="185738" y="893445"/>
                  <a:pt x="267653" y="893445"/>
                </a:cubicBezTo>
                <a:close/>
                <a:moveTo>
                  <a:pt x="1161098" y="893445"/>
                </a:moveTo>
                <a:cubicBezTo>
                  <a:pt x="1243013" y="893445"/>
                  <a:pt x="1309688" y="960120"/>
                  <a:pt x="1309688" y="1042035"/>
                </a:cubicBezTo>
                <a:cubicBezTo>
                  <a:pt x="1309688" y="1123950"/>
                  <a:pt x="1243013" y="1190625"/>
                  <a:pt x="1161098" y="1190625"/>
                </a:cubicBezTo>
                <a:cubicBezTo>
                  <a:pt x="1079183" y="1190625"/>
                  <a:pt x="1012508" y="1123950"/>
                  <a:pt x="1012508" y="1042035"/>
                </a:cubicBezTo>
                <a:cubicBezTo>
                  <a:pt x="1012508" y="960120"/>
                  <a:pt x="1079183" y="893445"/>
                  <a:pt x="1161098" y="89344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2095655" y="969518"/>
            <a:ext cx="5707464" cy="68199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zh-CN"/>
            </a:defPPr>
            <a:lvl1pPr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>
                <a:solidFill>
                  <a:schemeClr val="accent4"/>
                </a:solidFill>
                <a:latin typeface="+mj-ea"/>
                <a:ea typeface="+mj-ea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b="1" dirty="0">
                <a:latin typeface="微软雅黑" panose="020B0503020204020204" charset="-122"/>
                <a:ea typeface="微软雅黑" panose="020B0503020204020204" charset="-122"/>
                <a:sym typeface="Helvetica"/>
              </a:rPr>
              <a:t>Fighting!</a:t>
            </a:r>
            <a:endParaRPr lang="en-US" altLang="zh-CN" b="1" dirty="0">
              <a:latin typeface="微软雅黑" panose="020B0503020204020204" charset="-122"/>
              <a:ea typeface="微软雅黑" panose="020B0503020204020204" charset="-122"/>
              <a:sym typeface="Helvetica"/>
            </a:endParaRPr>
          </a:p>
        </p:txBody>
      </p:sp>
      <p:sp>
        <p:nvSpPr>
          <p:cNvPr id="62" name="箭头: V 形 6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476596" y="969555"/>
            <a:ext cx="259315" cy="398706"/>
          </a:xfrm>
          <a:prstGeom prst="chevron">
            <a:avLst>
              <a:gd name="adj" fmla="val 63093"/>
            </a:avLst>
          </a:prstGeom>
          <a:solidFill>
            <a:schemeClr val="accent4"/>
          </a:solidFill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箭头: V 形 6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736090" y="969645"/>
            <a:ext cx="259080" cy="398780"/>
          </a:xfrm>
          <a:prstGeom prst="chevron">
            <a:avLst>
              <a:gd name="adj" fmla="val 63093"/>
            </a:avLst>
          </a:prstGeom>
          <a:solidFill>
            <a:schemeClr val="bg1"/>
          </a:solidFill>
          <a:ln w="31750">
            <a:solidFill>
              <a:srgbClr val="0D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  <p:pic>
        <p:nvPicPr>
          <p:cNvPr id="31" name="图片 30" descr="/Users/lsm/Documents/图片1.png图片1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5562600" y="1134110"/>
            <a:ext cx="3868420" cy="271716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3" name="图片 32" descr="/Users/lsm/Documents/图片2.png图片2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459990" y="3704590"/>
            <a:ext cx="2536190" cy="655955"/>
          </a:xfrm>
          <a:prstGeom prst="rect">
            <a:avLst/>
          </a:prstGeom>
          <a:ln w="38100">
            <a:solidFill>
              <a:srgbClr val="16293E"/>
            </a:solidFill>
          </a:ln>
        </p:spPr>
      </p:pic>
      <p:sp>
        <p:nvSpPr>
          <p:cNvPr id="50" name="矩形 4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157605" y="1590675"/>
            <a:ext cx="4699635" cy="73723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14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小组的分工：</a:t>
            </a:r>
            <a:endParaRPr lang="zh-CN" altLang="en-US" sz="14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  <a:p>
            <a:r>
              <a:rPr lang="zh-CN" altLang="en-US" sz="14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数据处理、代码实现及报告</a:t>
            </a:r>
            <a:r>
              <a:rPr lang="zh-CN" altLang="en-US" sz="14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攥写：梁圣钊、郑彦薇。</a:t>
            </a:r>
            <a:endParaRPr lang="zh-CN" altLang="en-US" sz="14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  <a:p>
            <a:r>
              <a:rPr lang="zh-CN" altLang="en-US" sz="14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PPT制作与</a:t>
            </a:r>
            <a:r>
              <a:rPr lang="zh-CN" altLang="en-US" sz="14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汇报：梁素敏、</a:t>
            </a:r>
            <a:r>
              <a:rPr lang="zh-CN" altLang="en-US" sz="14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梁圣钊。</a:t>
            </a:r>
            <a:endParaRPr lang="zh-CN" altLang="en-US" sz="14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-7.40741E-7 L 0.11081 -7.40741E-7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-7.40741E-7 L -3.95833E-6 -7.40741E-7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0 L -3.95833E-6 0 " pathEditMode="relative" rAng="0" ptsTypes="AA">
                                      <p:cBhvr>
                                        <p:cTn id="18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decel="506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2969 -0.04931 L -3.125E-6 2.22222E-6 " pathEditMode="relative" rAng="0" ptsTypes="AA"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28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5403 -4.44444E-6 L 2.5E-6 -4.44444E-6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5" presetClass="path" presetSubtype="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5403 7.40741E-7 L 4.375E-6 7.40741E-7 " pathEditMode="relative" rAng="0" ptsTypes="AA">
                                      <p:cBhvr>
                                        <p:cTn id="53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3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1.48148E-6 L 0.11081 1.48148E-6 " pathEditMode="relative" rAng="0" ptsTypes="AA">
                                      <p:cBhvr>
                                        <p:cTn id="58" dur="75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1.48148E-6 L -1.45833E-6 1.48148E-6 " pathEditMode="relative" rAng="0" ptsTypes="AA">
                                      <p:cBhvr>
                                        <p:cTn id="60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63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1.48148E-6 L 0.11081 1.48148E-6 " pathEditMode="relative" rAng="0" ptsTypes="AA">
                                      <p:cBhvr>
                                        <p:cTn id="65" dur="75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1.48148E-6 L -1.45833E-6 1.48148E-6 " pathEditMode="relative" rAng="0" ptsTypes="AA">
                                      <p:cBhvr>
                                        <p:cTn id="6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72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8" grpId="1" animBg="1"/>
      <p:bldP spid="28" grpId="2" animBg="1"/>
      <p:bldP spid="29" grpId="0" animBg="1"/>
      <p:bldP spid="29" grpId="1" animBg="1"/>
      <p:bldP spid="29" grpId="2" animBg="1"/>
      <p:bldP spid="30" grpId="0" animBg="1"/>
      <p:bldP spid="30" grpId="1" animBg="1"/>
      <p:bldP spid="38" grpId="0" animBg="1"/>
      <p:bldP spid="39" grpId="0" animBg="1"/>
      <p:bldP spid="40" grpId="0"/>
      <p:bldP spid="40" grpId="1"/>
      <p:bldP spid="9" grpId="0"/>
      <p:bldP spid="9" grpId="1"/>
      <p:bldP spid="62" grpId="0" bldLvl="0" animBg="1"/>
      <p:bldP spid="62" grpId="1" bldLvl="0" animBg="1"/>
      <p:bldP spid="63" grpId="0" bldLvl="0" animBg="1"/>
      <p:bldP spid="63" grpId="1" bldLvl="0" animBg="1"/>
      <p:bldP spid="50" grpId="0"/>
      <p:bldP spid="50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9149646" y="3253843"/>
            <a:ext cx="1303329" cy="795734"/>
            <a:chOff x="8412799" y="4915520"/>
            <a:chExt cx="670638" cy="409451"/>
          </a:xfrm>
        </p:grpSpPr>
        <p:sp>
          <p:nvSpPr>
            <p:cNvPr id="27" name="任意多边形: 形状 26"/>
            <p:cNvSpPr/>
            <p:nvPr/>
          </p:nvSpPr>
          <p:spPr>
            <a:xfrm flipH="1">
              <a:off x="8412799" y="4915520"/>
              <a:ext cx="398577" cy="409451"/>
            </a:xfrm>
            <a:custGeom>
              <a:avLst/>
              <a:gdLst>
                <a:gd name="connsiteX0" fmla="*/ 650839 w 650839"/>
                <a:gd name="connsiteY0" fmla="*/ 0 h 668597"/>
                <a:gd name="connsiteX1" fmla="*/ 549239 w 650839"/>
                <a:gd name="connsiteY1" fmla="*/ 0 h 668597"/>
                <a:gd name="connsiteX2" fmla="*/ 0 w 650839"/>
                <a:gd name="connsiteY2" fmla="*/ 668597 h 668597"/>
                <a:gd name="connsiteX3" fmla="*/ 101600 w 650839"/>
                <a:gd name="connsiteY3" fmla="*/ 668597 h 66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839" h="668597">
                  <a:moveTo>
                    <a:pt x="650839" y="0"/>
                  </a:moveTo>
                  <a:lnTo>
                    <a:pt x="549239" y="0"/>
                  </a:lnTo>
                  <a:lnTo>
                    <a:pt x="0" y="668597"/>
                  </a:lnTo>
                  <a:lnTo>
                    <a:pt x="101600" y="668597"/>
                  </a:lnTo>
                  <a:close/>
                </a:path>
              </a:pathLst>
            </a:custGeom>
            <a:solidFill>
              <a:schemeClr val="accent2"/>
            </a:solidFill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: 形状 27"/>
            <p:cNvSpPr/>
            <p:nvPr/>
          </p:nvSpPr>
          <p:spPr>
            <a:xfrm flipH="1">
              <a:off x="8548827" y="4915520"/>
              <a:ext cx="398577" cy="409451"/>
            </a:xfrm>
            <a:custGeom>
              <a:avLst/>
              <a:gdLst>
                <a:gd name="connsiteX0" fmla="*/ 650839 w 650839"/>
                <a:gd name="connsiteY0" fmla="*/ 0 h 668597"/>
                <a:gd name="connsiteX1" fmla="*/ 549239 w 650839"/>
                <a:gd name="connsiteY1" fmla="*/ 0 h 668597"/>
                <a:gd name="connsiteX2" fmla="*/ 0 w 650839"/>
                <a:gd name="connsiteY2" fmla="*/ 668597 h 668597"/>
                <a:gd name="connsiteX3" fmla="*/ 101600 w 650839"/>
                <a:gd name="connsiteY3" fmla="*/ 668597 h 66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839" h="668597">
                  <a:moveTo>
                    <a:pt x="650839" y="0"/>
                  </a:moveTo>
                  <a:lnTo>
                    <a:pt x="549239" y="0"/>
                  </a:lnTo>
                  <a:lnTo>
                    <a:pt x="0" y="668597"/>
                  </a:lnTo>
                  <a:lnTo>
                    <a:pt x="101600" y="668597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 flipH="1">
              <a:off x="8684860" y="4915520"/>
              <a:ext cx="398577" cy="409451"/>
            </a:xfrm>
            <a:custGeom>
              <a:avLst/>
              <a:gdLst>
                <a:gd name="connsiteX0" fmla="*/ 650839 w 650839"/>
                <a:gd name="connsiteY0" fmla="*/ 0 h 668597"/>
                <a:gd name="connsiteX1" fmla="*/ 549239 w 650839"/>
                <a:gd name="connsiteY1" fmla="*/ 0 h 668597"/>
                <a:gd name="connsiteX2" fmla="*/ 0 w 650839"/>
                <a:gd name="connsiteY2" fmla="*/ 668597 h 668597"/>
                <a:gd name="connsiteX3" fmla="*/ 101600 w 650839"/>
                <a:gd name="connsiteY3" fmla="*/ 668597 h 66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839" h="668597">
                  <a:moveTo>
                    <a:pt x="650839" y="0"/>
                  </a:moveTo>
                  <a:lnTo>
                    <a:pt x="549239" y="0"/>
                  </a:lnTo>
                  <a:lnTo>
                    <a:pt x="0" y="668597"/>
                  </a:lnTo>
                  <a:lnTo>
                    <a:pt x="101600" y="668597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6" name="文本框 5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3822958" y="2306490"/>
            <a:ext cx="104708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latin typeface="+mj-ea"/>
                <a:ea typeface="+mj-ea"/>
              </a:rPr>
              <a:t>T</a:t>
            </a:r>
            <a:endParaRPr lang="zh-CN" altLang="en-US" sz="13800">
              <a:latin typeface="+mj-ea"/>
              <a:ea typeface="+mj-ea"/>
            </a:endParaRPr>
          </a:p>
        </p:txBody>
      </p:sp>
      <p:sp>
        <p:nvSpPr>
          <p:cNvPr id="57" name="文本框 5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4263501" y="2306490"/>
            <a:ext cx="142539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latin typeface="+mj-ea"/>
                <a:ea typeface="+mj-ea"/>
              </a:rPr>
              <a:t>h</a:t>
            </a:r>
            <a:endParaRPr lang="zh-CN" altLang="en-US" sz="13800">
              <a:latin typeface="+mj-ea"/>
              <a:ea typeface="+mj-ea"/>
            </a:endParaRPr>
          </a:p>
        </p:txBody>
      </p:sp>
      <p:sp>
        <p:nvSpPr>
          <p:cNvPr id="58" name="文本框 5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4961327" y="2306490"/>
            <a:ext cx="145905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ln w="38100">
                  <a:solidFill>
                    <a:schemeClr val="accent4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a</a:t>
            </a:r>
            <a:endParaRPr lang="zh-CN" altLang="en-US" sz="13800">
              <a:ln w="38100">
                <a:solidFill>
                  <a:schemeClr val="accent4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9" name="文本框 5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5673579" y="2306490"/>
            <a:ext cx="151676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latin typeface="+mj-ea"/>
                <a:ea typeface="+mj-ea"/>
              </a:rPr>
              <a:t>n</a:t>
            </a:r>
            <a:endParaRPr lang="zh-CN" altLang="en-US" sz="13800">
              <a:latin typeface="+mj-ea"/>
              <a:ea typeface="+mj-ea"/>
            </a:endParaRPr>
          </a:p>
        </p:txBody>
      </p:sp>
      <p:sp>
        <p:nvSpPr>
          <p:cNvPr id="60" name="文本框 5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6473996" y="2306490"/>
            <a:ext cx="13131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latin typeface="+mj-ea"/>
                <a:ea typeface="+mj-ea"/>
              </a:rPr>
              <a:t>k</a:t>
            </a:r>
            <a:endParaRPr lang="zh-CN" altLang="en-US" sz="13800">
              <a:latin typeface="+mj-ea"/>
              <a:ea typeface="+mj-ea"/>
            </a:endParaRPr>
          </a:p>
        </p:txBody>
      </p:sp>
      <p:sp>
        <p:nvSpPr>
          <p:cNvPr id="61" name="文本框 6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7142966" y="2306490"/>
            <a:ext cx="117371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800" dirty="0">
                <a:ln w="38100">
                  <a:solidFill>
                    <a:schemeClr val="accent4"/>
                  </a:solidFill>
                </a:ln>
                <a:solidFill>
                  <a:schemeClr val="accent2"/>
                </a:solidFill>
                <a:latin typeface="+mj-ea"/>
                <a:ea typeface="+mj-ea"/>
              </a:rPr>
              <a:t>s</a:t>
            </a:r>
            <a:endParaRPr lang="zh-CN" altLang="en-US" sz="13800">
              <a:ln w="38100">
                <a:solidFill>
                  <a:schemeClr val="accent4"/>
                </a:solidFill>
              </a:ln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44" name="箭头: V 形 4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7370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箭头: V 形 4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5495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6" name="箭头: V 形 4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2645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7" name="箭头: V 形 4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89315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箭头: V 形 4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75218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49" name="直接连接符 4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177986" y="478972"/>
            <a:ext cx="4822909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258629" y="478972"/>
            <a:ext cx="2452914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5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146523" y="6196405"/>
            <a:ext cx="778777" cy="218899"/>
            <a:chOff x="11179968" y="266700"/>
            <a:chExt cx="440532" cy="123825"/>
          </a:xfrm>
        </p:grpSpPr>
        <p:sp>
          <p:nvSpPr>
            <p:cNvPr id="52" name="十字形 51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十字形 52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55" name="矩形 54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十字形 61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63" name="组合 6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0855484" y="425563"/>
            <a:ext cx="201386" cy="126888"/>
            <a:chOff x="2481943" y="-275771"/>
            <a:chExt cx="2130265" cy="9579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4" name="箭头: V 形 63"/>
            <p:cNvSpPr/>
            <p:nvPr/>
          </p:nvSpPr>
          <p:spPr>
            <a:xfrm>
              <a:off x="24819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5" name="箭头: V 形 64"/>
            <p:cNvSpPr/>
            <p:nvPr/>
          </p:nvSpPr>
          <p:spPr>
            <a:xfrm>
              <a:off x="311059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6" name="箭头: V 形 65"/>
            <p:cNvSpPr/>
            <p:nvPr/>
          </p:nvSpPr>
          <p:spPr>
            <a:xfrm>
              <a:off x="37392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8" name="矩形 6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387" y="6564283"/>
            <a:ext cx="5886913" cy="2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261257" y="6199413"/>
            <a:ext cx="2440192" cy="377371"/>
            <a:chOff x="261257" y="6199413"/>
            <a:chExt cx="2440192" cy="377371"/>
          </a:xfrm>
        </p:grpSpPr>
        <p:sp>
          <p:nvSpPr>
            <p:cNvPr id="70" name="任意多边形: 形状 69"/>
            <p:cNvSpPr/>
            <p:nvPr/>
          </p:nvSpPr>
          <p:spPr>
            <a:xfrm flipH="1">
              <a:off x="261257" y="6199413"/>
              <a:ext cx="1380383" cy="377371"/>
            </a:xfrm>
            <a:custGeom>
              <a:avLst/>
              <a:gdLst>
                <a:gd name="connsiteX0" fmla="*/ 1380383 w 1380383"/>
                <a:gd name="connsiteY0" fmla="*/ 0 h 377371"/>
                <a:gd name="connsiteX1" fmla="*/ 1250661 w 1380383"/>
                <a:gd name="connsiteY1" fmla="*/ 0 h 377371"/>
                <a:gd name="connsiteX2" fmla="*/ 338690 w 1380383"/>
                <a:gd name="connsiteY2" fmla="*/ 0 h 377371"/>
                <a:gd name="connsiteX3" fmla="*/ 296191 w 1380383"/>
                <a:gd name="connsiteY3" fmla="*/ 0 h 377371"/>
                <a:gd name="connsiteX4" fmla="*/ 0 w 1380383"/>
                <a:gd name="connsiteY4" fmla="*/ 377371 h 377371"/>
                <a:gd name="connsiteX5" fmla="*/ 338690 w 1380383"/>
                <a:gd name="connsiteY5" fmla="*/ 377371 h 377371"/>
                <a:gd name="connsiteX6" fmla="*/ 954470 w 1380383"/>
                <a:gd name="connsiteY6" fmla="*/ 377371 h 377371"/>
                <a:gd name="connsiteX7" fmla="*/ 1380383 w 1380383"/>
                <a:gd name="connsiteY7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0383" h="377371">
                  <a:moveTo>
                    <a:pt x="1380383" y="0"/>
                  </a:moveTo>
                  <a:lnTo>
                    <a:pt x="1250661" y="0"/>
                  </a:lnTo>
                  <a:lnTo>
                    <a:pt x="338690" y="0"/>
                  </a:lnTo>
                  <a:lnTo>
                    <a:pt x="296191" y="0"/>
                  </a:lnTo>
                  <a:lnTo>
                    <a:pt x="0" y="377371"/>
                  </a:lnTo>
                  <a:lnTo>
                    <a:pt x="338690" y="377371"/>
                  </a:lnTo>
                  <a:lnTo>
                    <a:pt x="954470" y="377371"/>
                  </a:lnTo>
                  <a:lnTo>
                    <a:pt x="1380383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143242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156529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169816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183103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196390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209677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222964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2362514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109 3.33333E-6 L -4.16667E-7 3.33333E-6 " pathEditMode="relative" rAng="0" ptsTypes="AA">
                                      <p:cBhvr>
                                        <p:cTn id="9" dur="2000" spd="-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5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39 3.33333E-6 L -3.125E-6 3.33333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3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435 3.33333E-6 L 3.33333E-6 3.33333E-6 " pathEditMode="relative" rAng="0" ptsTypes="AA">
                                      <p:cBhvr>
                                        <p:cTn id="19" dur="2000" spd="-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5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735 3.33333E-6 L -3.95833E-6 3.33333E-6 " pathEditMode="relative" rAng="0" ptsTypes="AA">
                                      <p:cBhvr>
                                        <p:cTn id="24" dur="2000" spd="-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7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5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072 3.33333E-6 L 4.375E-6 3.33333E-6 " pathEditMode="relative" rAng="0" ptsTypes="AA">
                                      <p:cBhvr>
                                        <p:cTn id="29" dur="20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36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5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735 3.33333E-6 L -4.375E-6 3.33333E-6 " pathEditMode="relative" rAng="0" ptsTypes="AA">
                                      <p:cBhvr>
                                        <p:cTn id="34" dur="2000" spd="-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67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4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3.7037E-6 L 2.29167E-6 3.7037E-6 " pathEditMode="relative" rAng="0" ptsTypes="AA">
                                      <p:cBhvr>
                                        <p:cTn id="4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63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68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73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78" dur="75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0 L -2.08333E-6 0 " pathEditMode="relative" rAng="0" ptsTypes="AA">
                                      <p:cBhvr>
                                        <p:cTn id="80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85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323 0.05324 L -4.79167E-6 1.48148E-6 " pathEditMode="relative" rAng="0" ptsTypes="AA">
                                      <p:cBhvr>
                                        <p:cTn id="9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5" y="-26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6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897704" y="2711900"/>
            <a:ext cx="4429338" cy="710872"/>
            <a:chOff x="6887544" y="3911337"/>
            <a:chExt cx="4429338" cy="710872"/>
          </a:xfrm>
        </p:grpSpPr>
        <p:sp>
          <p:nvSpPr>
            <p:cNvPr id="18" name="矩形 17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4346619"/>
              <a:ext cx="4302337" cy="2755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spc="100" dirty="0">
                  <a:solidFill>
                    <a:schemeClr val="bg1">
                      <a:lumMod val="65000"/>
                    </a:schemeClr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Thinking</a:t>
              </a:r>
              <a:endParaRPr lang="en-US" altLang="zh-CN" sz="1200" spc="100" dirty="0">
                <a:solidFill>
                  <a:schemeClr val="bg1">
                    <a:lumMod val="65000"/>
                  </a:schemeClr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  <p:sp>
          <p:nvSpPr>
            <p:cNvPr id="19" name="矩形 18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3911337"/>
              <a:ext cx="4429338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b="1" spc="-100" dirty="0">
                  <a:solidFill>
                    <a:schemeClr val="accent4"/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思路</a:t>
              </a:r>
              <a:endParaRPr lang="zh-CN" altLang="en-US" sz="2400" b="1" spc="-100" dirty="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</p:grpSp>
      <p:grpSp>
        <p:nvGrpSpPr>
          <p:cNvPr id="11" name="组合 1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897704" y="3713631"/>
            <a:ext cx="4429338" cy="710872"/>
            <a:chOff x="6887544" y="5120078"/>
            <a:chExt cx="4429338" cy="710872"/>
          </a:xfrm>
        </p:grpSpPr>
        <p:sp>
          <p:nvSpPr>
            <p:cNvPr id="20" name="矩形 19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5555360"/>
              <a:ext cx="4302337" cy="2755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spc="100" dirty="0">
                  <a:solidFill>
                    <a:schemeClr val="bg1">
                      <a:lumMod val="65000"/>
                    </a:schemeClr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Process</a:t>
              </a:r>
              <a:endParaRPr lang="en-US" altLang="zh-CN" sz="1200" spc="100" dirty="0">
                <a:solidFill>
                  <a:schemeClr val="bg1">
                    <a:lumMod val="65000"/>
                  </a:schemeClr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  <p:sp>
          <p:nvSpPr>
            <p:cNvPr id="21" name="矩形 20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5120078"/>
              <a:ext cx="4429338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b="1" spc="-100" dirty="0">
                  <a:solidFill>
                    <a:schemeClr val="accent4"/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过程</a:t>
              </a:r>
              <a:endParaRPr lang="zh-CN" altLang="en-US" sz="2400" b="1" spc="-100" dirty="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</p:grpSp>
      <p:grpSp>
        <p:nvGrpSpPr>
          <p:cNvPr id="8" name="组合 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892624" y="740825"/>
            <a:ext cx="4429338" cy="710872"/>
            <a:chOff x="6887544" y="1493857"/>
            <a:chExt cx="4429338" cy="710872"/>
          </a:xfrm>
        </p:grpSpPr>
        <p:sp>
          <p:nvSpPr>
            <p:cNvPr id="22" name="矩形 21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1929139"/>
              <a:ext cx="4302337" cy="2755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spc="100" dirty="0">
                  <a:solidFill>
                    <a:schemeClr val="bg1">
                      <a:lumMod val="65000"/>
                    </a:schemeClr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Background</a:t>
              </a:r>
              <a:endParaRPr lang="en-US" altLang="zh-CN" sz="1200" spc="100" dirty="0">
                <a:solidFill>
                  <a:schemeClr val="bg1">
                    <a:lumMod val="65000"/>
                  </a:schemeClr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  <p:sp>
          <p:nvSpPr>
            <p:cNvPr id="23" name="矩形 22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1493857"/>
              <a:ext cx="4429338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b="1" spc="-100" dirty="0">
                  <a:solidFill>
                    <a:schemeClr val="accent4"/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背景</a:t>
              </a:r>
              <a:endParaRPr lang="zh-CN" altLang="en-US" sz="2400" b="1" spc="-100" dirty="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</p:grpSp>
      <p:grpSp>
        <p:nvGrpSpPr>
          <p:cNvPr id="9" name="组合 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892624" y="1736205"/>
            <a:ext cx="4429338" cy="735637"/>
            <a:chOff x="6887544" y="2489237"/>
            <a:chExt cx="4429338" cy="735637"/>
          </a:xfrm>
        </p:grpSpPr>
        <p:sp>
          <p:nvSpPr>
            <p:cNvPr id="24" name="矩形 23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92624" y="2949284"/>
              <a:ext cx="4302337" cy="2755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spc="1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rPr>
                <a:t>Significance and Function</a:t>
              </a:r>
              <a:endParaRPr lang="en-US" altLang="zh-CN" sz="1200" spc="1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endParaRPr>
            </a:p>
          </p:txBody>
        </p:sp>
        <p:sp>
          <p:nvSpPr>
            <p:cNvPr id="25" name="矩形 24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2489237"/>
              <a:ext cx="4429338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b="1" spc="-100" dirty="0">
                  <a:solidFill>
                    <a:schemeClr val="accent4"/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意义和作用</a:t>
              </a:r>
              <a:endParaRPr lang="zh-CN" altLang="en-US" sz="2400" b="1" spc="-100" dirty="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</p:grpSp>
      <p:sp>
        <p:nvSpPr>
          <p:cNvPr id="34" name="矩形 3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076833" y="432425"/>
            <a:ext cx="3915221" cy="5768301"/>
          </a:xfrm>
          <a:prstGeom prst="rect">
            <a:avLst/>
          </a:prstGeom>
          <a:solidFill>
            <a:srgbClr val="FECD2A"/>
          </a:solidFill>
          <a:ln w="50800" cap="flat" cmpd="sng" algn="ctr">
            <a:solidFill>
              <a:schemeClr val="accent4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" name="组合 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556132" y="-1"/>
            <a:ext cx="4063961" cy="5987441"/>
            <a:chOff x="556132" y="-1"/>
            <a:chExt cx="4063961" cy="5987441"/>
          </a:xfrm>
        </p:grpSpPr>
        <p:sp>
          <p:nvSpPr>
            <p:cNvPr id="42" name="矩形: 剪去单角 41"/>
            <p:cNvSpPr/>
            <p:nvPr/>
          </p:nvSpPr>
          <p:spPr>
            <a:xfrm flipV="1">
              <a:off x="556132" y="-1"/>
              <a:ext cx="4063961" cy="5987441"/>
            </a:xfrm>
            <a:prstGeom prst="snip1Rect">
              <a:avLst/>
            </a:prstGeom>
            <a:solidFill>
              <a:schemeClr val="bg1"/>
            </a:solidFill>
            <a:ln w="508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直角三角形 43"/>
            <p:cNvSpPr/>
            <p:nvPr/>
          </p:nvSpPr>
          <p:spPr>
            <a:xfrm rot="5400000">
              <a:off x="3931526" y="5298875"/>
              <a:ext cx="688565" cy="688565"/>
            </a:xfrm>
            <a:prstGeom prst="rtTriangle">
              <a:avLst/>
            </a:prstGeom>
            <a:solidFill>
              <a:schemeClr val="bg1"/>
            </a:solidFill>
            <a:ln w="50800" cap="flat" cmpd="sng" algn="ctr">
              <a:solidFill>
                <a:schemeClr val="accent4"/>
              </a:solidFill>
              <a:prstDash val="solid"/>
              <a:beve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5" name="文本框 4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3366862" y="870560"/>
            <a:ext cx="7350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0" i="0" u="none" strike="noStrike" kern="120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目</a:t>
            </a:r>
            <a:endParaRPr kumimoji="0" lang="zh-CN" altLang="en-US" sz="6600" b="0" i="0" u="none" strike="noStrike" kern="120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46" name="文本框 4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3366862" y="2194769"/>
            <a:ext cx="7350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0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zh-CN" altLang="en-US"/>
              <a:t>录</a:t>
            </a:r>
            <a:endParaRPr lang="zh-CN" altLang="en-US"/>
          </a:p>
        </p:txBody>
      </p:sp>
      <p:grpSp>
        <p:nvGrpSpPr>
          <p:cNvPr id="51" name="组合 5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4363465" y="5280889"/>
            <a:ext cx="518221" cy="601707"/>
            <a:chOff x="4101870" y="5371080"/>
            <a:chExt cx="936172" cy="1086991"/>
          </a:xfrm>
        </p:grpSpPr>
        <p:cxnSp>
          <p:nvCxnSpPr>
            <p:cNvPr id="47" name="直接连接符 46"/>
            <p:cNvCxnSpPr/>
            <p:nvPr/>
          </p:nvCxnSpPr>
          <p:spPr>
            <a:xfrm flipH="1">
              <a:off x="4101870" y="5371080"/>
              <a:ext cx="911568" cy="924911"/>
            </a:xfrm>
            <a:prstGeom prst="line">
              <a:avLst/>
            </a:prstGeom>
            <a:ln w="25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H="1">
              <a:off x="4246918" y="5655367"/>
              <a:ext cx="791124" cy="802704"/>
            </a:xfrm>
            <a:prstGeom prst="line">
              <a:avLst/>
            </a:prstGeom>
            <a:ln w="25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4174424" y="5918715"/>
              <a:ext cx="448622" cy="455190"/>
            </a:xfrm>
            <a:prstGeom prst="line">
              <a:avLst/>
            </a:prstGeom>
            <a:ln w="25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文本框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772948" y="3379258"/>
            <a:ext cx="430887" cy="2171214"/>
          </a:xfrm>
          <a:prstGeom prst="rect">
            <a:avLst/>
          </a:prstGeom>
        </p:spPr>
        <p:txBody>
          <a:bodyPr vert="eaVert" wrap="square" rtlCol="0">
            <a:spAutoFit/>
          </a:bodyPr>
          <a:lstStyle>
            <a:defPPr>
              <a:defRPr lang="zh-CN"/>
            </a:defPPr>
            <a:lvl1pPr algn="dist">
              <a:defRPr sz="3600">
                <a:gradFill flip="none" rotWithShape="1">
                  <a:gsLst>
                    <a:gs pos="100000">
                      <a:schemeClr val="accent1"/>
                    </a:gs>
                    <a:gs pos="0">
                      <a:schemeClr val="accent2"/>
                    </a:gs>
                  </a:gsLst>
                  <a:lin ang="10800000" scaled="1"/>
                  <a:tileRect/>
                </a:gradFill>
                <a:latin typeface="Arca Majora 2 Heavy" panose="00000A00000000000000" pitchFamily="2" charset="0"/>
              </a:defRPr>
            </a:lvl1pPr>
          </a:lstStyle>
          <a:p>
            <a:r>
              <a:rPr lang="en-US" altLang="zh-CN" sz="1600" i="1" dirty="0">
                <a:solidFill>
                  <a:schemeClr val="accent4"/>
                </a:solidFill>
                <a:latin typeface="+mn-lt"/>
              </a:rPr>
              <a:t>CONTENTS</a:t>
            </a:r>
            <a:endParaRPr lang="en-US" altLang="zh-CN" sz="1600" i="1" dirty="0">
              <a:solidFill>
                <a:schemeClr val="accent4"/>
              </a:solidFill>
              <a:latin typeface="+mn-lt"/>
            </a:endParaRPr>
          </a:p>
        </p:txBody>
      </p:sp>
      <p:grpSp>
        <p:nvGrpSpPr>
          <p:cNvPr id="90" name="组合 8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146523" y="6196405"/>
            <a:ext cx="778777" cy="218899"/>
            <a:chOff x="11179968" y="266700"/>
            <a:chExt cx="440532" cy="123825"/>
          </a:xfrm>
        </p:grpSpPr>
        <p:sp>
          <p:nvSpPr>
            <p:cNvPr id="91" name="十字形 90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十字形 91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3" name="组合 92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十字形 94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1" name="矩形 10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78400" y="6564283"/>
            <a:ext cx="11635200" cy="2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072719" y="740825"/>
            <a:ext cx="648898" cy="648898"/>
            <a:chOff x="6072719" y="1493857"/>
            <a:chExt cx="648898" cy="648898"/>
          </a:xfrm>
        </p:grpSpPr>
        <p:sp>
          <p:nvSpPr>
            <p:cNvPr id="117" name="矩形: 剪去对角 116"/>
            <p:cNvSpPr/>
            <p:nvPr/>
          </p:nvSpPr>
          <p:spPr>
            <a:xfrm>
              <a:off x="6072719" y="1493857"/>
              <a:ext cx="648898" cy="648898"/>
            </a:xfrm>
            <a:prstGeom prst="snip2DiagRect">
              <a:avLst/>
            </a:prstGeom>
            <a:solidFill>
              <a:srgbClr val="FECD2A"/>
            </a:solidFill>
            <a:ln w="254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6" name="文本框 115"/>
            <p:cNvSpPr txBox="1"/>
            <p:nvPr/>
          </p:nvSpPr>
          <p:spPr>
            <a:xfrm>
              <a:off x="6072719" y="1587474"/>
              <a:ext cx="6488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400" spc="-100">
                  <a:solidFill>
                    <a:schemeClr val="accent4"/>
                  </a:solidFill>
                  <a:latin typeface="+mj-lt"/>
                  <a:ea typeface="+mj-ea"/>
                  <a:cs typeface="+mn-ea"/>
                </a:defRPr>
              </a:lvl1pPr>
            </a:lstStyle>
            <a:p>
              <a:pPr algn="ctr"/>
              <a:r>
                <a:rPr lang="en-US" altLang="zh-CN" dirty="0"/>
                <a:t>01</a:t>
              </a:r>
              <a:endParaRPr lang="zh-CN" altLang="en-US"/>
            </a:p>
          </p:txBody>
        </p:sp>
      </p:grpSp>
      <p:grpSp>
        <p:nvGrpSpPr>
          <p:cNvPr id="5" name="组合 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096214" y="1736219"/>
            <a:ext cx="648898" cy="648898"/>
            <a:chOff x="6072719" y="2711501"/>
            <a:chExt cx="648898" cy="648898"/>
          </a:xfrm>
        </p:grpSpPr>
        <p:sp>
          <p:nvSpPr>
            <p:cNvPr id="118" name="矩形: 剪去对角 117"/>
            <p:cNvSpPr/>
            <p:nvPr/>
          </p:nvSpPr>
          <p:spPr>
            <a:xfrm>
              <a:off x="6072719" y="2711501"/>
              <a:ext cx="648898" cy="648898"/>
            </a:xfrm>
            <a:prstGeom prst="snip2DiagRect">
              <a:avLst/>
            </a:prstGeom>
            <a:solidFill>
              <a:srgbClr val="FECD2A"/>
            </a:solidFill>
            <a:ln w="254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072719" y="2805118"/>
              <a:ext cx="6488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400" spc="-100">
                  <a:solidFill>
                    <a:schemeClr val="accent4"/>
                  </a:solidFill>
                  <a:latin typeface="+mj-lt"/>
                  <a:ea typeface="+mj-ea"/>
                  <a:cs typeface="+mn-ea"/>
                </a:defRPr>
              </a:lvl1pPr>
            </a:lstStyle>
            <a:p>
              <a:pPr algn="ctr"/>
              <a:r>
                <a:rPr lang="en-US" altLang="zh-CN" dirty="0"/>
                <a:t>02</a:t>
              </a:r>
              <a:endParaRPr lang="zh-CN" altLang="en-US"/>
            </a:p>
          </p:txBody>
        </p:sp>
      </p:grpSp>
      <p:grpSp>
        <p:nvGrpSpPr>
          <p:cNvPr id="6" name="组合 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096214" y="2711928"/>
            <a:ext cx="648898" cy="648898"/>
            <a:chOff x="6072719" y="3929145"/>
            <a:chExt cx="648898" cy="648898"/>
          </a:xfrm>
        </p:grpSpPr>
        <p:sp>
          <p:nvSpPr>
            <p:cNvPr id="123" name="矩形: 剪去对角 122"/>
            <p:cNvSpPr/>
            <p:nvPr/>
          </p:nvSpPr>
          <p:spPr>
            <a:xfrm>
              <a:off x="6072719" y="3929145"/>
              <a:ext cx="648898" cy="648898"/>
            </a:xfrm>
            <a:prstGeom prst="snip2DiagRect">
              <a:avLst/>
            </a:prstGeom>
            <a:solidFill>
              <a:srgbClr val="FECD2A"/>
            </a:solidFill>
            <a:ln w="254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6072719" y="4022762"/>
              <a:ext cx="6488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400" spc="-100">
                  <a:solidFill>
                    <a:schemeClr val="accent4"/>
                  </a:solidFill>
                  <a:latin typeface="+mj-lt"/>
                  <a:ea typeface="+mj-ea"/>
                  <a:cs typeface="+mn-ea"/>
                </a:defRPr>
              </a:lvl1pPr>
            </a:lstStyle>
            <a:p>
              <a:pPr algn="ctr"/>
              <a:r>
                <a:rPr lang="en-US" altLang="zh-CN" dirty="0"/>
                <a:t>03</a:t>
              </a:r>
              <a:endParaRPr lang="zh-CN" altLang="en-US"/>
            </a:p>
          </p:txBody>
        </p:sp>
      </p:grpSp>
      <p:grpSp>
        <p:nvGrpSpPr>
          <p:cNvPr id="7" name="组合 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096214" y="3713673"/>
            <a:ext cx="648898" cy="648898"/>
            <a:chOff x="6072719" y="5146790"/>
            <a:chExt cx="648898" cy="648898"/>
          </a:xfrm>
        </p:grpSpPr>
        <p:sp>
          <p:nvSpPr>
            <p:cNvPr id="126" name="矩形: 剪去对角 125"/>
            <p:cNvSpPr/>
            <p:nvPr/>
          </p:nvSpPr>
          <p:spPr>
            <a:xfrm>
              <a:off x="6072719" y="5146790"/>
              <a:ext cx="648898" cy="648898"/>
            </a:xfrm>
            <a:prstGeom prst="snip2DiagRect">
              <a:avLst/>
            </a:prstGeom>
            <a:solidFill>
              <a:srgbClr val="FECD2A"/>
            </a:solidFill>
            <a:ln w="254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6072719" y="5240407"/>
              <a:ext cx="6488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400" spc="-100">
                  <a:solidFill>
                    <a:schemeClr val="accent4"/>
                  </a:solidFill>
                  <a:latin typeface="+mj-lt"/>
                  <a:ea typeface="+mj-ea"/>
                  <a:cs typeface="+mn-ea"/>
                </a:defRPr>
              </a:lvl1pPr>
            </a:lstStyle>
            <a:p>
              <a:pPr algn="ctr"/>
              <a:r>
                <a:rPr lang="en-US" altLang="zh-CN" dirty="0"/>
                <a:t>04</a:t>
              </a:r>
              <a:endParaRPr lang="zh-CN" altLang="en-US"/>
            </a:p>
          </p:txBody>
        </p:sp>
      </p:grpSp>
      <p:sp>
        <p:nvSpPr>
          <p:cNvPr id="43" name="箭头: V 形 4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819994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箭头: V 形 4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448644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3" name="箭头: V 形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2645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4" name="箭头: V 形 5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89315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5" name="箭头: V 形 5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75218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56" name="直接连接符 5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229647" y="478972"/>
            <a:ext cx="3771248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258629" y="478972"/>
            <a:ext cx="2484727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组合 5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0913781" y="425563"/>
            <a:ext cx="201386" cy="126888"/>
            <a:chOff x="2481943" y="-275771"/>
            <a:chExt cx="2130265" cy="9579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9" name="箭头: V 形 58"/>
            <p:cNvSpPr/>
            <p:nvPr/>
          </p:nvSpPr>
          <p:spPr>
            <a:xfrm>
              <a:off x="24819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0" name="箭头: V 形 59"/>
            <p:cNvSpPr/>
            <p:nvPr/>
          </p:nvSpPr>
          <p:spPr>
            <a:xfrm>
              <a:off x="311059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1" name="箭头: V 形 60"/>
            <p:cNvSpPr/>
            <p:nvPr/>
          </p:nvSpPr>
          <p:spPr>
            <a:xfrm>
              <a:off x="37392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  <p:grpSp>
        <p:nvGrpSpPr>
          <p:cNvPr id="62" name="组合 6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898125" y="4725782"/>
            <a:ext cx="4429338" cy="710872"/>
            <a:chOff x="6887544" y="5120078"/>
            <a:chExt cx="4429338" cy="710872"/>
          </a:xfrm>
        </p:grpSpPr>
        <p:sp>
          <p:nvSpPr>
            <p:cNvPr id="63" name="矩形 62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5555360"/>
              <a:ext cx="4302337" cy="2755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spc="100" dirty="0">
                  <a:solidFill>
                    <a:schemeClr val="bg1">
                      <a:lumMod val="65000"/>
                    </a:schemeClr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Characteristic</a:t>
              </a:r>
              <a:endParaRPr lang="en-US" altLang="zh-CN" sz="1200" spc="100" dirty="0">
                <a:solidFill>
                  <a:schemeClr val="bg1">
                    <a:lumMod val="65000"/>
                  </a:schemeClr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  <p:sp>
          <p:nvSpPr>
            <p:cNvPr id="64" name="矩形 63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5120078"/>
              <a:ext cx="4429338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b="1" spc="-100" dirty="0">
                  <a:solidFill>
                    <a:schemeClr val="accent4"/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特色</a:t>
              </a:r>
              <a:endParaRPr lang="zh-CN" altLang="en-US" sz="2400" b="1" spc="-100" dirty="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</p:grpSp>
      <p:grpSp>
        <p:nvGrpSpPr>
          <p:cNvPr id="65" name="组合 6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096000" y="4722014"/>
            <a:ext cx="648898" cy="648898"/>
            <a:chOff x="6072719" y="5146790"/>
            <a:chExt cx="648898" cy="648898"/>
          </a:xfrm>
        </p:grpSpPr>
        <p:sp>
          <p:nvSpPr>
            <p:cNvPr id="66" name="矩形: 剪去对角 125"/>
            <p:cNvSpPr/>
            <p:nvPr/>
          </p:nvSpPr>
          <p:spPr>
            <a:xfrm>
              <a:off x="6072719" y="5146790"/>
              <a:ext cx="648898" cy="648898"/>
            </a:xfrm>
            <a:prstGeom prst="snip2DiagRect">
              <a:avLst/>
            </a:prstGeom>
            <a:solidFill>
              <a:srgbClr val="FECD2A"/>
            </a:solidFill>
            <a:ln w="254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072719" y="5240407"/>
              <a:ext cx="6488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400" spc="-100">
                  <a:solidFill>
                    <a:schemeClr val="accent4"/>
                  </a:solidFill>
                  <a:latin typeface="+mj-lt"/>
                  <a:ea typeface="+mj-ea"/>
                  <a:cs typeface="+mn-ea"/>
                </a:defRPr>
              </a:lvl1pPr>
            </a:lstStyle>
            <a:p>
              <a:pPr algn="ctr"/>
              <a:r>
                <a:rPr lang="en-US" altLang="zh-CN" dirty="0"/>
                <a:t>05</a:t>
              </a:r>
              <a:endParaRPr lang="zh-CN" altLang="en-US"/>
            </a:p>
          </p:txBody>
        </p:sp>
      </p:grpSp>
      <p:grpSp>
        <p:nvGrpSpPr>
          <p:cNvPr id="12" name="组合 1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096000" y="5711979"/>
            <a:ext cx="648898" cy="648898"/>
            <a:chOff x="6072719" y="5146790"/>
            <a:chExt cx="648898" cy="648898"/>
          </a:xfrm>
        </p:grpSpPr>
        <p:sp>
          <p:nvSpPr>
            <p:cNvPr id="13" name="矩形: 剪去对角 125"/>
            <p:cNvSpPr/>
            <p:nvPr/>
          </p:nvSpPr>
          <p:spPr>
            <a:xfrm>
              <a:off x="6072719" y="5146790"/>
              <a:ext cx="648898" cy="648898"/>
            </a:xfrm>
            <a:prstGeom prst="snip2DiagRect">
              <a:avLst/>
            </a:prstGeom>
            <a:solidFill>
              <a:srgbClr val="FECD2A"/>
            </a:solidFill>
            <a:ln w="25400" cap="flat" cmpd="sng" algn="ctr">
              <a:solidFill>
                <a:schemeClr val="accent4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072719" y="5240407"/>
              <a:ext cx="648898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400" spc="-100">
                  <a:solidFill>
                    <a:schemeClr val="accent4"/>
                  </a:solidFill>
                  <a:latin typeface="+mj-lt"/>
                  <a:ea typeface="+mj-ea"/>
                  <a:cs typeface="+mn-ea"/>
                </a:defRPr>
              </a:lvl1pPr>
            </a:lstStyle>
            <a:p>
              <a:pPr algn="ctr"/>
              <a:r>
                <a:rPr lang="en-US" altLang="zh-CN" dirty="0"/>
                <a:t>06</a:t>
              </a:r>
              <a:endParaRPr lang="zh-CN" altLang="en-US"/>
            </a:p>
          </p:txBody>
        </p:sp>
      </p:grpSp>
      <p:grpSp>
        <p:nvGrpSpPr>
          <p:cNvPr id="15" name="组合 1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898760" y="5711937"/>
            <a:ext cx="4429338" cy="710872"/>
            <a:chOff x="6887544" y="5120078"/>
            <a:chExt cx="4429338" cy="710872"/>
          </a:xfrm>
        </p:grpSpPr>
        <p:sp>
          <p:nvSpPr>
            <p:cNvPr id="16" name="矩形 15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5555360"/>
              <a:ext cx="4302337" cy="27559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r>
                <a:rPr lang="en-US" altLang="zh-CN" sz="1200" spc="100" dirty="0">
                  <a:solidFill>
                    <a:schemeClr val="bg1">
                      <a:lumMod val="65000"/>
                    </a:schemeClr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Harvest</a:t>
              </a:r>
              <a:endParaRPr lang="en-US" altLang="zh-CN" sz="1200" spc="100" dirty="0">
                <a:solidFill>
                  <a:schemeClr val="bg1">
                    <a:lumMod val="65000"/>
                  </a:schemeClr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  <p:sp>
          <p:nvSpPr>
            <p:cNvPr id="17" name="矩形 16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SpPr/>
            <p:nvPr/>
          </p:nvSpPr>
          <p:spPr>
            <a:xfrm>
              <a:off x="6887544" y="5120078"/>
              <a:ext cx="4429338" cy="46037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r>
                <a:rPr lang="zh-CN" altLang="en-US" sz="2400" b="1" spc="-100" dirty="0">
                  <a:solidFill>
                    <a:schemeClr val="accent4"/>
                  </a:solidFill>
                  <a:latin typeface="Source Han Serif CN" panose="02020400000000000000" pitchFamily="18" charset="-128"/>
                  <a:ea typeface="Source Han Serif CN" panose="02020400000000000000" pitchFamily="18" charset="-128"/>
                  <a:cs typeface="+mn-ea"/>
                  <a:sym typeface="+mn-lt"/>
                </a:rPr>
                <a:t>收获</a:t>
              </a:r>
              <a:endParaRPr lang="zh-CN" altLang="en-US" sz="2400" b="1" spc="-100" dirty="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0.03982 L -2.70833E-6 0.14814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70833E-6 -0.03982 L -2.70833E-6 4.44444E-6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4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.03889 L -4.58333E-6 -0.14815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4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8333E-6 0.03843 L -4.58333E-6 3.7037E-7 " pathEditMode="relative" rAng="0" ptsTypes="AA">
                                      <p:cBhvr>
                                        <p:cTn id="1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1.85185E-6 L 1.45833E-6 1.85185E-6 " pathEditMode="relative" rAng="0" ptsTypes="AA">
                                      <p:cBhvr>
                                        <p:cTn id="26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1.85185E-6 L -1.04167E-6 1.85185E-6 " pathEditMode="relative" rAng="0" ptsTypes="AA">
                                      <p:cBhvr>
                                        <p:cTn id="3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1 3.7037E-6 L 4.58333E-6 3.7037E-6 " pathEditMode="relative" rAng="0" ptsTypes="AA">
                                      <p:cBhvr>
                                        <p:cTn id="36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47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52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62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1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3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-7.40741E-7 L 0.11081 -7.40741E-7 " pathEditMode="relative" rAng="0" ptsTypes="AA">
                                      <p:cBhvr>
                                        <p:cTn id="70" dur="7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-7.40741E-7 L -3.95833E-6 -7.40741E-7 " pathEditMode="relative" rAng="0" ptsTypes="AA">
                                      <p:cBhvr>
                                        <p:cTn id="7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229 -0.0544 L -4.79167E-6 2.22222E-6 " pathEditMode="relative" rAng="0" ptsTypes="AA">
                                      <p:cBhvr>
                                        <p:cTn id="7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4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786 0.05277 L -4.79167E-6 2.96296E-6 " pathEditMode="relative" rAng="0" ptsTypes="AA">
                                      <p:cBhvr>
                                        <p:cTn id="82" dur="1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-2639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229 -0.05439 L 6.25E-7 -4.07407E-6 " pathEditMode="relative" rAng="0" ptsTypes="AA">
                                      <p:cBhvr>
                                        <p:cTn id="8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229 -0.0544 L 6.25E-7 -3.7037E-7 " pathEditMode="relative" rAng="0" ptsTypes="AA">
                                      <p:cBhvr>
                                        <p:cTn id="9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35" presetClass="path" presetSubtype="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3229 -0.0544 L 6.25E-7 3.33333E-6 " pathEditMode="relative" rAng="0" ptsTypes="AA">
                                      <p:cBhvr>
                                        <p:cTn id="9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5" presetClass="path" presetSubtype="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3229 -0.0544 L 6.25E-7 -2.96296E-6 " pathEditMode="relative" rAng="0" ptsTypes="AA">
                                      <p:cBhvr>
                                        <p:cTn id="10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5404 -3.7037E-6 L -4.58333E-6 -3.7037E-6 " pathEditMode="relative" rAng="0" ptsTypes="AA">
                                      <p:cBhvr>
                                        <p:cTn id="10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5404 -1.11111E-6 L -4.58333E-6 -1.11111E-6 " pathEditMode="relative" rAng="0" ptsTypes="AA">
                                      <p:cBhvr>
                                        <p:cTn id="1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35" presetClass="path" presetSubtype="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5404 1.48148E-6 L -4.58333E-6 1.48148E-6 " pathEditMode="relative" rAng="0" ptsTypes="AA">
                                      <p:cBhvr>
                                        <p:cTn id="1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5" presetClass="path" presetSubtype="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0.05404 2.59259E-6 L -4.58333E-6 2.59259E-6 " pathEditMode="relative" rAng="0" ptsTypes="AA">
                                      <p:cBhvr>
                                        <p:cTn id="1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5" presetClass="path" presetSubtype="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3229 -0.0544 L -2.5E-6 -7.40741E-7 " pathEditMode="relative" rAng="0" ptsTypes="AA">
                                      <p:cBhvr>
                                        <p:cTn id="127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5" presetClass="path" presetSubtype="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0.05403 4.81481E-6 L 2.5E-6 4.81481E-6 " pathEditMode="relative" rAng="0" ptsTypes="AA">
                                      <p:cBhvr>
                                        <p:cTn id="13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5" presetClass="path" presetSubtype="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3229 -0.0544 L -2.5E-6 -7.40741E-7 " pathEditMode="relative" rAng="0" ptsTypes="AA">
                                      <p:cBhvr>
                                        <p:cTn id="13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35" presetClass="path" presetSubtype="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0.05403 4.81481E-6 L 2.5E-6 4.81481E-6 " pathEditMode="relative" rAng="0" ptsTypes="AA">
                                      <p:cBhvr>
                                        <p:cTn id="14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4" grpId="1" animBg="1"/>
      <p:bldP spid="45" grpId="0"/>
      <p:bldP spid="45" grpId="1"/>
      <p:bldP spid="45" grpId="2"/>
      <p:bldP spid="46" grpId="0"/>
      <p:bldP spid="46" grpId="1"/>
      <p:bldP spid="46" grpId="2"/>
      <p:bldP spid="101" grpId="0" animBg="1"/>
      <p:bldP spid="43" grpId="0" animBg="1"/>
      <p:bldP spid="43" grpId="1" animBg="1"/>
      <p:bldP spid="50" grpId="0" animBg="1"/>
      <p:bldP spid="50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任意多边形: 形状 7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021968" y="1945896"/>
            <a:ext cx="3366396" cy="2902064"/>
          </a:xfrm>
          <a:custGeom>
            <a:avLst/>
            <a:gdLst>
              <a:gd name="connsiteX0" fmla="*/ 0 w 3366396"/>
              <a:gd name="connsiteY0" fmla="*/ 1451032 h 2902064"/>
              <a:gd name="connsiteX1" fmla="*/ 301535 w 3366396"/>
              <a:gd name="connsiteY1" fmla="*/ 847963 h 2902064"/>
              <a:gd name="connsiteX2" fmla="*/ 438512 w 3366396"/>
              <a:gd name="connsiteY2" fmla="*/ 915823 h 2902064"/>
              <a:gd name="connsiteX3" fmla="*/ 568471 w 3366396"/>
              <a:gd name="connsiteY3" fmla="*/ 653501 h 2902064"/>
              <a:gd name="connsiteX4" fmla="*/ 432458 w 3366396"/>
              <a:gd name="connsiteY4" fmla="*/ 586118 h 2902064"/>
              <a:gd name="connsiteX5" fmla="*/ 725517 w 3366396"/>
              <a:gd name="connsiteY5" fmla="*/ 0 h 2902064"/>
              <a:gd name="connsiteX6" fmla="*/ 2640880 w 3366396"/>
              <a:gd name="connsiteY6" fmla="*/ 0 h 2902064"/>
              <a:gd name="connsiteX7" fmla="*/ 3366396 w 3366396"/>
              <a:gd name="connsiteY7" fmla="*/ 1451032 h 2902064"/>
              <a:gd name="connsiteX8" fmla="*/ 2640880 w 3366396"/>
              <a:gd name="connsiteY8" fmla="*/ 2902064 h 2902064"/>
              <a:gd name="connsiteX9" fmla="*/ 725517 w 3366396"/>
              <a:gd name="connsiteY9" fmla="*/ 2902064 h 2902064"/>
              <a:gd name="connsiteX0-1" fmla="*/ 568471 w 3366396"/>
              <a:gd name="connsiteY0-2" fmla="*/ 653501 h 2902064"/>
              <a:gd name="connsiteX1-3" fmla="*/ 432458 w 3366396"/>
              <a:gd name="connsiteY1-4" fmla="*/ 586118 h 2902064"/>
              <a:gd name="connsiteX2-5" fmla="*/ 725517 w 3366396"/>
              <a:gd name="connsiteY2-6" fmla="*/ 0 h 2902064"/>
              <a:gd name="connsiteX3-7" fmla="*/ 2640880 w 3366396"/>
              <a:gd name="connsiteY3-8" fmla="*/ 0 h 2902064"/>
              <a:gd name="connsiteX4-9" fmla="*/ 3366396 w 3366396"/>
              <a:gd name="connsiteY4-10" fmla="*/ 1451032 h 2902064"/>
              <a:gd name="connsiteX5-11" fmla="*/ 2640880 w 3366396"/>
              <a:gd name="connsiteY5-12" fmla="*/ 2902064 h 2902064"/>
              <a:gd name="connsiteX6-13" fmla="*/ 725517 w 3366396"/>
              <a:gd name="connsiteY6-14" fmla="*/ 2902064 h 2902064"/>
              <a:gd name="connsiteX7-15" fmla="*/ 0 w 3366396"/>
              <a:gd name="connsiteY7-16" fmla="*/ 1451032 h 2902064"/>
              <a:gd name="connsiteX8-17" fmla="*/ 301535 w 3366396"/>
              <a:gd name="connsiteY8-18" fmla="*/ 847963 h 2902064"/>
              <a:gd name="connsiteX9-19" fmla="*/ 438512 w 3366396"/>
              <a:gd name="connsiteY9-20" fmla="*/ 915823 h 2902064"/>
              <a:gd name="connsiteX10" fmla="*/ 659911 w 3366396"/>
              <a:gd name="connsiteY10" fmla="*/ 744941 h 2902064"/>
              <a:gd name="connsiteX0-21" fmla="*/ 568471 w 3366396"/>
              <a:gd name="connsiteY0-22" fmla="*/ 653501 h 2902064"/>
              <a:gd name="connsiteX1-23" fmla="*/ 432458 w 3366396"/>
              <a:gd name="connsiteY1-24" fmla="*/ 586118 h 2902064"/>
              <a:gd name="connsiteX2-25" fmla="*/ 725517 w 3366396"/>
              <a:gd name="connsiteY2-26" fmla="*/ 0 h 2902064"/>
              <a:gd name="connsiteX3-27" fmla="*/ 2640880 w 3366396"/>
              <a:gd name="connsiteY3-28" fmla="*/ 0 h 2902064"/>
              <a:gd name="connsiteX4-29" fmla="*/ 3366396 w 3366396"/>
              <a:gd name="connsiteY4-30" fmla="*/ 1451032 h 2902064"/>
              <a:gd name="connsiteX5-31" fmla="*/ 2640880 w 3366396"/>
              <a:gd name="connsiteY5-32" fmla="*/ 2902064 h 2902064"/>
              <a:gd name="connsiteX6-33" fmla="*/ 725517 w 3366396"/>
              <a:gd name="connsiteY6-34" fmla="*/ 2902064 h 2902064"/>
              <a:gd name="connsiteX7-35" fmla="*/ 0 w 3366396"/>
              <a:gd name="connsiteY7-36" fmla="*/ 1451032 h 2902064"/>
              <a:gd name="connsiteX8-37" fmla="*/ 301535 w 3366396"/>
              <a:gd name="connsiteY8-38" fmla="*/ 847963 h 2902064"/>
              <a:gd name="connsiteX9-39" fmla="*/ 438512 w 3366396"/>
              <a:gd name="connsiteY9-40" fmla="*/ 915823 h 2902064"/>
              <a:gd name="connsiteX0-41" fmla="*/ 568471 w 3366396"/>
              <a:gd name="connsiteY0-42" fmla="*/ 653501 h 2902064"/>
              <a:gd name="connsiteX1-43" fmla="*/ 432458 w 3366396"/>
              <a:gd name="connsiteY1-44" fmla="*/ 586118 h 2902064"/>
              <a:gd name="connsiteX2-45" fmla="*/ 725517 w 3366396"/>
              <a:gd name="connsiteY2-46" fmla="*/ 0 h 2902064"/>
              <a:gd name="connsiteX3-47" fmla="*/ 2640880 w 3366396"/>
              <a:gd name="connsiteY3-48" fmla="*/ 0 h 2902064"/>
              <a:gd name="connsiteX4-49" fmla="*/ 3366396 w 3366396"/>
              <a:gd name="connsiteY4-50" fmla="*/ 1451032 h 2902064"/>
              <a:gd name="connsiteX5-51" fmla="*/ 2640880 w 3366396"/>
              <a:gd name="connsiteY5-52" fmla="*/ 2902064 h 2902064"/>
              <a:gd name="connsiteX6-53" fmla="*/ 725517 w 3366396"/>
              <a:gd name="connsiteY6-54" fmla="*/ 2902064 h 2902064"/>
              <a:gd name="connsiteX7-55" fmla="*/ 0 w 3366396"/>
              <a:gd name="connsiteY7-56" fmla="*/ 1451032 h 2902064"/>
              <a:gd name="connsiteX8-57" fmla="*/ 301535 w 3366396"/>
              <a:gd name="connsiteY8-58" fmla="*/ 847963 h 2902064"/>
              <a:gd name="connsiteX0-59" fmla="*/ 432458 w 3366396"/>
              <a:gd name="connsiteY0-60" fmla="*/ 586118 h 2902064"/>
              <a:gd name="connsiteX1-61" fmla="*/ 725517 w 3366396"/>
              <a:gd name="connsiteY1-62" fmla="*/ 0 h 2902064"/>
              <a:gd name="connsiteX2-63" fmla="*/ 2640880 w 3366396"/>
              <a:gd name="connsiteY2-64" fmla="*/ 0 h 2902064"/>
              <a:gd name="connsiteX3-65" fmla="*/ 3366396 w 3366396"/>
              <a:gd name="connsiteY3-66" fmla="*/ 1451032 h 2902064"/>
              <a:gd name="connsiteX4-67" fmla="*/ 2640880 w 3366396"/>
              <a:gd name="connsiteY4-68" fmla="*/ 2902064 h 2902064"/>
              <a:gd name="connsiteX5-69" fmla="*/ 725517 w 3366396"/>
              <a:gd name="connsiteY5-70" fmla="*/ 2902064 h 2902064"/>
              <a:gd name="connsiteX6-71" fmla="*/ 0 w 3366396"/>
              <a:gd name="connsiteY6-72" fmla="*/ 1451032 h 2902064"/>
              <a:gd name="connsiteX7-73" fmla="*/ 301535 w 3366396"/>
              <a:gd name="connsiteY7-74" fmla="*/ 847963 h 290206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366396" h="2902064">
                <a:moveTo>
                  <a:pt x="432458" y="586118"/>
                </a:moveTo>
                <a:lnTo>
                  <a:pt x="725517" y="0"/>
                </a:lnTo>
                <a:lnTo>
                  <a:pt x="2640880" y="0"/>
                </a:lnTo>
                <a:lnTo>
                  <a:pt x="3366396" y="1451032"/>
                </a:lnTo>
                <a:lnTo>
                  <a:pt x="2640880" y="2902064"/>
                </a:lnTo>
                <a:lnTo>
                  <a:pt x="725517" y="2902064"/>
                </a:lnTo>
                <a:lnTo>
                  <a:pt x="0" y="1451032"/>
                </a:lnTo>
                <a:lnTo>
                  <a:pt x="301535" y="847963"/>
                </a:lnTo>
              </a:path>
            </a:pathLst>
          </a:cu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39" name="直接连接符 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362514" y="23719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直接连接符 3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586068" y="22740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直接连接符 4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807855" y="217300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155362" y="4402789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直接连接符 4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378917" y="4304891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直接连接符 4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600703" y="420388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六边形 3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404969" y="2276066"/>
            <a:ext cx="2600394" cy="2241724"/>
          </a:xfrm>
          <a:prstGeom prst="hexagon">
            <a:avLst/>
          </a:prstGeom>
          <a:solidFill>
            <a:schemeClr val="accent2"/>
          </a:solidFill>
          <a:ln w="508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499" y="3689057"/>
            <a:ext cx="4302337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spc="100" dirty="0">
                <a:solidFill>
                  <a:schemeClr val="bg1">
                    <a:lumMod val="65000"/>
                  </a:schemeClr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rPr>
              <a:t>深圳大学地图</a:t>
            </a:r>
            <a:endParaRPr lang="zh-CN" altLang="en-US" sz="1400" spc="100" dirty="0">
              <a:solidFill>
                <a:schemeClr val="bg1">
                  <a:lumMod val="65000"/>
                </a:schemeClr>
              </a:solidFill>
              <a:latin typeface="Source Han Serif CN" panose="02020400000000000000" pitchFamily="18" charset="-128"/>
              <a:ea typeface="Source Han Serif CN" panose="02020400000000000000" pitchFamily="18" charset="-128"/>
              <a:cs typeface="+mn-ea"/>
              <a:sym typeface="+mn-lt"/>
            </a:endParaRPr>
          </a:p>
        </p:txBody>
      </p:sp>
      <p:sp>
        <p:nvSpPr>
          <p:cNvPr id="52" name="矩形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974999" y="2712058"/>
            <a:ext cx="4429338" cy="977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4800" b="1" spc="-100" dirty="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rPr>
              <a:t>背景</a:t>
            </a:r>
            <a:endParaRPr lang="zh-CN" altLang="en-US" sz="4800" b="1" spc="-100" dirty="0">
              <a:solidFill>
                <a:schemeClr val="accent4"/>
              </a:solidFill>
              <a:latin typeface="Source Han Serif CN" panose="02020400000000000000" pitchFamily="18" charset="-128"/>
              <a:ea typeface="Source Han Serif CN" panose="02020400000000000000" pitchFamily="18" charset="-128"/>
              <a:cs typeface="+mn-ea"/>
              <a:sym typeface="+mn-lt"/>
            </a:endParaRPr>
          </a:p>
        </p:txBody>
      </p:sp>
      <p:sp>
        <p:nvSpPr>
          <p:cNvPr id="45" name="矩形 4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702536" y="3104541"/>
            <a:ext cx="2005259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4"/>
                </a:solidFill>
                <a:latin typeface="+mj-ea"/>
                <a:ea typeface="+mj-ea"/>
              </a:rPr>
              <a:t>PART 1</a:t>
            </a:r>
            <a:endParaRPr lang="en-US" altLang="zh-CN" sz="320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cxnSp>
        <p:nvCxnSpPr>
          <p:cNvPr id="33" name="直接连接符 3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780138" y="3784600"/>
            <a:ext cx="1850056" cy="0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箭头: V 形 4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7370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箭头: V 形 4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5495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箭头: V 形 5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2645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3" name="箭头: V 形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89315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4" name="箭头: V 形 5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75218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55" name="直接连接符 5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177986" y="478972"/>
            <a:ext cx="4822909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258629" y="478972"/>
            <a:ext cx="2452914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146523" y="6196405"/>
            <a:ext cx="778777" cy="218899"/>
            <a:chOff x="11179968" y="266700"/>
            <a:chExt cx="440532" cy="123825"/>
          </a:xfrm>
        </p:grpSpPr>
        <p:sp>
          <p:nvSpPr>
            <p:cNvPr id="58" name="十字形 57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十字形 58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十字形 61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63" name="组合 6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0855484" y="425563"/>
            <a:ext cx="201386" cy="126888"/>
            <a:chOff x="2481943" y="-275771"/>
            <a:chExt cx="2130265" cy="9579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4" name="箭头: V 形 63"/>
            <p:cNvSpPr/>
            <p:nvPr/>
          </p:nvSpPr>
          <p:spPr>
            <a:xfrm>
              <a:off x="24819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5" name="箭头: V 形 64"/>
            <p:cNvSpPr/>
            <p:nvPr/>
          </p:nvSpPr>
          <p:spPr>
            <a:xfrm>
              <a:off x="311059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6" name="箭头: V 形 65"/>
            <p:cNvSpPr/>
            <p:nvPr/>
          </p:nvSpPr>
          <p:spPr>
            <a:xfrm>
              <a:off x="37392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8" name="矩形 6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387" y="6564283"/>
            <a:ext cx="5886913" cy="2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261257" y="6199413"/>
            <a:ext cx="2440192" cy="377371"/>
            <a:chOff x="261257" y="6199413"/>
            <a:chExt cx="2440192" cy="377371"/>
          </a:xfrm>
        </p:grpSpPr>
        <p:sp>
          <p:nvSpPr>
            <p:cNvPr id="70" name="任意多边形: 形状 69"/>
            <p:cNvSpPr/>
            <p:nvPr/>
          </p:nvSpPr>
          <p:spPr>
            <a:xfrm flipH="1">
              <a:off x="261257" y="6199413"/>
              <a:ext cx="1380383" cy="377371"/>
            </a:xfrm>
            <a:custGeom>
              <a:avLst/>
              <a:gdLst>
                <a:gd name="connsiteX0" fmla="*/ 1380383 w 1380383"/>
                <a:gd name="connsiteY0" fmla="*/ 0 h 377371"/>
                <a:gd name="connsiteX1" fmla="*/ 1250661 w 1380383"/>
                <a:gd name="connsiteY1" fmla="*/ 0 h 377371"/>
                <a:gd name="connsiteX2" fmla="*/ 338690 w 1380383"/>
                <a:gd name="connsiteY2" fmla="*/ 0 h 377371"/>
                <a:gd name="connsiteX3" fmla="*/ 296191 w 1380383"/>
                <a:gd name="connsiteY3" fmla="*/ 0 h 377371"/>
                <a:gd name="connsiteX4" fmla="*/ 0 w 1380383"/>
                <a:gd name="connsiteY4" fmla="*/ 377371 h 377371"/>
                <a:gd name="connsiteX5" fmla="*/ 338690 w 1380383"/>
                <a:gd name="connsiteY5" fmla="*/ 377371 h 377371"/>
                <a:gd name="connsiteX6" fmla="*/ 954470 w 1380383"/>
                <a:gd name="connsiteY6" fmla="*/ 377371 h 377371"/>
                <a:gd name="connsiteX7" fmla="*/ 1380383 w 1380383"/>
                <a:gd name="connsiteY7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0383" h="377371">
                  <a:moveTo>
                    <a:pt x="1380383" y="0"/>
                  </a:moveTo>
                  <a:lnTo>
                    <a:pt x="1250661" y="0"/>
                  </a:lnTo>
                  <a:lnTo>
                    <a:pt x="338690" y="0"/>
                  </a:lnTo>
                  <a:lnTo>
                    <a:pt x="296191" y="0"/>
                  </a:lnTo>
                  <a:lnTo>
                    <a:pt x="0" y="377371"/>
                  </a:lnTo>
                  <a:lnTo>
                    <a:pt x="338690" y="377371"/>
                  </a:lnTo>
                  <a:lnTo>
                    <a:pt x="954470" y="377371"/>
                  </a:lnTo>
                  <a:lnTo>
                    <a:pt x="1380383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143242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156529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169816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183103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196390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209677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222964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2362514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3.7037E-6 L 2.29167E-6 3.7037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4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48" dur="75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0 L -2.08333E-6 0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3982 L -3.95833E-6 0.14815 " pathEditMode="relative" rAng="0" ptsTypes="AA">
                                      <p:cBhvr>
                                        <p:cTn id="60" dur="7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95833E-6 -0.03982 L -3.95833E-6 7.40741E-7 " pathEditMode="relative" rAng="0" ptsTypes="AA">
                                      <p:cBhvr>
                                        <p:cTn id="6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03889 L 3.75E-6 -0.14815 " pathEditMode="relative" rAng="0" ptsTypes="AA">
                                      <p:cBhvr>
                                        <p:cTn id="67" dur="750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64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5E-6 0.03843 L 3.75E-6 -3.7037E-7 " pathEditMode="relative" rAng="0" ptsTypes="AA">
                                      <p:cBhvr>
                                        <p:cTn id="69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8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" presetClass="emp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4" dur="750" fill="hold"/>
                                        <p:tgtEl>
                                          <p:spTgt spid="45"/>
                                        </p:tgtEl>
                                      </p:cBhvr>
                                      <p:by x="150000" y="150000"/>
                                      <p:from x="253226" y="25322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-7.40741E-7 L 0.11081 -7.40741E-7 " pathEditMode="relative" rAng="0" ptsTypes="AA">
                                      <p:cBhvr>
                                        <p:cTn id="112" dur="75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-7.40741E-7 L -3.95833E-6 -7.40741E-7 " pathEditMode="relative" rAng="0" ptsTypes="AA">
                                      <p:cBhvr>
                                        <p:cTn id="11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11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79" grpId="1" animBg="1"/>
      <p:bldP spid="79" grpId="2" animBg="1"/>
      <p:bldP spid="38" grpId="0" animBg="1"/>
      <p:bldP spid="38" grpId="1" animBg="1"/>
      <p:bldP spid="38" grpId="2" animBg="1"/>
      <p:bldP spid="50" grpId="0"/>
      <p:bldP spid="50" grpId="1"/>
      <p:bldP spid="52" grpId="0"/>
      <p:bldP spid="52" grpId="1"/>
      <p:bldP spid="52" grpId="2"/>
      <p:bldP spid="45" grpId="0"/>
      <p:bldP spid="45" grpId="1"/>
      <p:bldP spid="47" grpId="0" animBg="1"/>
      <p:bldP spid="47" grpId="1" animBg="1"/>
      <p:bldP spid="48" grpId="0" animBg="1"/>
      <p:bldP spid="48" grpId="1" animBg="1"/>
      <p:bldP spid="51" grpId="0" animBg="1"/>
      <p:bldP spid="51" grpId="1" animBg="1"/>
      <p:bldP spid="53" grpId="0" animBg="1"/>
      <p:bldP spid="53" grpId="1" animBg="1"/>
      <p:bldP spid="54" grpId="0" animBg="1"/>
      <p:bldP spid="54" grpId="1" animBg="1"/>
      <p:bldP spid="6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9046596" y="2427262"/>
            <a:ext cx="2434204" cy="2823674"/>
            <a:chOff x="711200" y="2427262"/>
            <a:chExt cx="2434204" cy="2823674"/>
          </a:xfrm>
        </p:grpSpPr>
        <p:cxnSp>
          <p:nvCxnSpPr>
            <p:cNvPr id="49" name="直接连接符 48"/>
            <p:cNvCxnSpPr/>
            <p:nvPr/>
          </p:nvCxnSpPr>
          <p:spPr>
            <a:xfrm>
              <a:off x="711200" y="3020923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0" name="六边形 49"/>
            <p:cNvSpPr/>
            <p:nvPr/>
          </p:nvSpPr>
          <p:spPr>
            <a:xfrm rot="5400000">
              <a:off x="516466" y="2621998"/>
              <a:ext cx="2823674" cy="2434202"/>
            </a:xfrm>
            <a:prstGeom prst="hexagon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51" name="直接连接符 50"/>
            <p:cNvCxnSpPr/>
            <p:nvPr/>
          </p:nvCxnSpPr>
          <p:spPr>
            <a:xfrm>
              <a:off x="913850" y="2932178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114898" y="2840617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2336403" y="4615867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2539054" y="4527122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2740102" y="4435561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6" name="六边形 55"/>
            <p:cNvSpPr/>
            <p:nvPr/>
          </p:nvSpPr>
          <p:spPr>
            <a:xfrm rot="5400000">
              <a:off x="749683" y="2823046"/>
              <a:ext cx="2357240" cy="2032106"/>
            </a:xfrm>
            <a:prstGeom prst="hexagon">
              <a:avLst/>
            </a:prstGeom>
            <a:solidFill>
              <a:schemeClr val="accent2"/>
            </a:solidFill>
            <a:ln w="508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" name="文本占位符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>
            <a:spLocks noGrp="1"/>
          </p:cNvSpPr>
          <p:nvPr>
            <p:ph type="body" sz="quarter" idx="10"/>
          </p:nvPr>
        </p:nvSpPr>
        <p:spPr>
          <a:xfrm>
            <a:off x="912250" y="170432"/>
            <a:ext cx="9567235" cy="6819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</a:t>
            </a:r>
            <a:r>
              <a:rPr lang="zh-CN" altLang="en-US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en-US" altLang="zh-CN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背景</a:t>
            </a:r>
            <a:r>
              <a:rPr lang="zh-CN" altLang="en-US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lang="zh-CN" altLang="en-US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7" name="组合 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3489665" y="1684812"/>
            <a:ext cx="2434204" cy="2823674"/>
            <a:chOff x="3489665" y="1684812"/>
            <a:chExt cx="2434204" cy="2823674"/>
          </a:xfrm>
        </p:grpSpPr>
        <p:cxnSp>
          <p:nvCxnSpPr>
            <p:cNvPr id="110" name="直接连接符 109"/>
            <p:cNvCxnSpPr/>
            <p:nvPr/>
          </p:nvCxnSpPr>
          <p:spPr>
            <a:xfrm>
              <a:off x="3489665" y="2278473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3692315" y="2189728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3893363" y="2098167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>
              <a:off x="5114868" y="3873417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>
              <a:off x="5317519" y="3784672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5518567" y="3693111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16" name="六边形 115"/>
            <p:cNvSpPr/>
            <p:nvPr/>
          </p:nvSpPr>
          <p:spPr>
            <a:xfrm rot="5400000">
              <a:off x="3294931" y="1879548"/>
              <a:ext cx="2823674" cy="2434202"/>
            </a:xfrm>
            <a:prstGeom prst="hexagon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7" name="六边形 116"/>
            <p:cNvSpPr/>
            <p:nvPr/>
          </p:nvSpPr>
          <p:spPr>
            <a:xfrm rot="5400000">
              <a:off x="3528148" y="2080596"/>
              <a:ext cx="2357240" cy="2032106"/>
            </a:xfrm>
            <a:prstGeom prst="hexagon">
              <a:avLst/>
            </a:prstGeom>
            <a:solidFill>
              <a:schemeClr val="accent2"/>
            </a:solidFill>
            <a:ln w="508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" name="组合 1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268130" y="1684812"/>
            <a:ext cx="2434204" cy="2823674"/>
            <a:chOff x="6268130" y="1684812"/>
            <a:chExt cx="2434204" cy="2823674"/>
          </a:xfrm>
        </p:grpSpPr>
        <p:cxnSp>
          <p:nvCxnSpPr>
            <p:cNvPr id="120" name="直接连接符 119"/>
            <p:cNvCxnSpPr/>
            <p:nvPr/>
          </p:nvCxnSpPr>
          <p:spPr>
            <a:xfrm>
              <a:off x="6268130" y="2278473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>
              <a:off x="6470780" y="2189728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>
              <a:off x="6671828" y="2098167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>
              <a:off x="7893333" y="3873417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8095984" y="3784672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>
              <a:off x="8297032" y="3693111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26" name="六边形 125"/>
            <p:cNvSpPr/>
            <p:nvPr/>
          </p:nvSpPr>
          <p:spPr>
            <a:xfrm rot="5400000">
              <a:off x="6073396" y="1879548"/>
              <a:ext cx="2823674" cy="2434202"/>
            </a:xfrm>
            <a:prstGeom prst="hexagon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7" name="六边形 126"/>
            <p:cNvSpPr/>
            <p:nvPr/>
          </p:nvSpPr>
          <p:spPr>
            <a:xfrm rot="5400000">
              <a:off x="6306613" y="2080596"/>
              <a:ext cx="2357240" cy="2032106"/>
            </a:xfrm>
            <a:prstGeom prst="hexagon">
              <a:avLst/>
            </a:prstGeom>
            <a:solidFill>
              <a:schemeClr val="accent2"/>
            </a:solidFill>
            <a:ln w="508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39" name="矩形 1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3802969" y="3144612"/>
            <a:ext cx="1807596" cy="4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北区</a:t>
            </a:r>
            <a:endParaRPr lang="zh-CN" altLang="en-US" sz="1600" b="1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0" name="矩形 13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582070" y="3144612"/>
            <a:ext cx="1807596" cy="4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南区</a:t>
            </a:r>
            <a:endParaRPr lang="zh-CN" altLang="en-US" sz="1600" b="1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1" name="矩形 14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9450071" y="4097882"/>
            <a:ext cx="1807596" cy="4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斋区</a:t>
            </a:r>
            <a:endParaRPr lang="zh-CN" altLang="en-US" sz="1600" b="1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6" name="文本框 14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 txBox="1"/>
          <p:nvPr/>
        </p:nvSpPr>
        <p:spPr>
          <a:xfrm>
            <a:off x="1585197" y="5099785"/>
            <a:ext cx="9021606" cy="1050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设计一个游戏</a:t>
            </a:r>
            <a:r>
              <a:rPr lang="en-US" altLang="zh-CN" sz="2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探索深大</a:t>
            </a:r>
            <a:endParaRPr lang="zh-CN" altLang="en-US" sz="2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实现足不出户认识深大</a:t>
            </a:r>
            <a:endParaRPr lang="zh-CN" altLang="en-US" sz="2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4" name="组合 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711200" y="2427262"/>
            <a:ext cx="2434204" cy="2823674"/>
            <a:chOff x="711200" y="2427262"/>
            <a:chExt cx="2434204" cy="2823674"/>
          </a:xfrm>
        </p:grpSpPr>
        <p:cxnSp>
          <p:nvCxnSpPr>
            <p:cNvPr id="63" name="直接连接符 62"/>
            <p:cNvCxnSpPr/>
            <p:nvPr/>
          </p:nvCxnSpPr>
          <p:spPr>
            <a:xfrm>
              <a:off x="711200" y="3020923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6" name="六边形 105"/>
            <p:cNvSpPr/>
            <p:nvPr/>
          </p:nvSpPr>
          <p:spPr>
            <a:xfrm rot="5400000">
              <a:off x="516466" y="2621998"/>
              <a:ext cx="2823674" cy="2434202"/>
            </a:xfrm>
            <a:prstGeom prst="hexagon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98" name="直接连接符 97"/>
            <p:cNvCxnSpPr/>
            <p:nvPr/>
          </p:nvCxnSpPr>
          <p:spPr>
            <a:xfrm>
              <a:off x="913850" y="2932178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>
              <a:off x="1114898" y="2840617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>
              <a:off x="2336403" y="4615867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>
              <a:off x="2539054" y="4527122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>
              <a:off x="2740102" y="4435561"/>
              <a:ext cx="405302" cy="212219"/>
            </a:xfrm>
            <a:prstGeom prst="line">
              <a:avLst/>
            </a:prstGeom>
            <a:noFill/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7" name="六边形 106"/>
            <p:cNvSpPr/>
            <p:nvPr/>
          </p:nvSpPr>
          <p:spPr>
            <a:xfrm rot="5400000">
              <a:off x="749683" y="2823046"/>
              <a:ext cx="2357240" cy="2032106"/>
            </a:xfrm>
            <a:prstGeom prst="hexagon">
              <a:avLst/>
            </a:prstGeom>
            <a:solidFill>
              <a:schemeClr val="accent2"/>
            </a:solidFill>
            <a:ln w="508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38" name="矩形 13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024504" y="4024857"/>
            <a:ext cx="1807596" cy="4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西南区</a:t>
            </a:r>
            <a:r>
              <a:rPr lang="en-US" altLang="zh-CN" sz="16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lang="en-US" altLang="zh-CN" sz="1600" b="1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  <p:pic>
        <p:nvPicPr>
          <p:cNvPr id="5" name="图片 4" descr="3b31393936363234383be5ada6e6a0a1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421765" y="3110230"/>
            <a:ext cx="914400" cy="914400"/>
          </a:xfrm>
          <a:prstGeom prst="rect">
            <a:avLst/>
          </a:prstGeom>
        </p:spPr>
      </p:pic>
      <p:pic>
        <p:nvPicPr>
          <p:cNvPr id="6" name="图片 5" descr="3b31393936363234353be5ada6e6a0a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00525" y="2230120"/>
            <a:ext cx="914400" cy="914400"/>
          </a:xfrm>
          <a:prstGeom prst="rect">
            <a:avLst/>
          </a:prstGeom>
        </p:spPr>
      </p:pic>
      <p:pic>
        <p:nvPicPr>
          <p:cNvPr id="13" name="图片 12" descr="3b31393936363234373be5ada6e6a0a1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55835" y="3110230"/>
            <a:ext cx="914400" cy="914400"/>
          </a:xfrm>
          <a:prstGeom prst="rect">
            <a:avLst/>
          </a:prstGeom>
        </p:spPr>
      </p:pic>
      <p:pic>
        <p:nvPicPr>
          <p:cNvPr id="14" name="图片 13" descr="3b31393936363235313be5ada6e6a0a1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78650" y="223012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506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3982 L -3.95833E-6 0.14815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decel="506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95833E-6 -0.03982 L -3.95833E-6 7.40741E-7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506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0.03982 L -2.08333E-6 0.14815 " pathEditMode="relative" rAng="0" ptsTypes="AA">
                                      <p:cBhvr>
                                        <p:cTn id="16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3982 L -2.08333E-6 7.40741E-7 " pathEditMode="relative" rAng="0" ptsTypes="AA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decel="506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7 -0.03982 L -4.16667E-7 0.14815 " pathEditMode="relative" rAng="0" ptsTypes="AA">
                                      <p:cBhvr>
                                        <p:cTn id="23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decel="506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4.16667E-7 -0.03982 L -4.16667E-7 7.40741E-7 " pathEditMode="relative" rAng="0" ptsTypes="AA">
                                      <p:cBhvr>
                                        <p:cTn id="2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decel="506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08333E-6 -0.03982 L 2.08333E-6 0.14815 " pathEditMode="relative" rAng="0" ptsTypes="AA">
                                      <p:cBhvr>
                                        <p:cTn id="30" dur="75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decel="506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08333E-6 -0.03982 L 2.08333E-6 7.40741E-7 " pathEditMode="relative" rAng="0" ptsTypes="AA">
                                      <p:cBhvr>
                                        <p:cTn id="32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4" presetClass="path" presetSubtype="0" decel="506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79167E-6 0.06829 L 4.79167E-6 -4.44444E-6 " pathEditMode="relative" rAng="0" ptsTypes="AA">
                                      <p:cBhvr>
                                        <p:cTn id="37" dur="7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4" presetClass="path" presetSubtype="0" decel="506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79167E-6 0.06829 L 4.79167E-6 -4.44444E-6 " pathEditMode="relative" rAng="0" ptsTypes="AA">
                                      <p:cBhvr>
                                        <p:cTn id="42" dur="7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4" presetClass="path" presetSubtype="0" decel="506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79167E-6 0.06829 L 4.79167E-6 -4.44444E-6 " pathEditMode="relative" rAng="0" ptsTypes="AA">
                                      <p:cBhvr>
                                        <p:cTn id="47" dur="7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4" presetClass="path" presetSubtype="0" decel="506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79167E-6 0.06829 L 4.79167E-6 -4.44444E-6 " pathEditMode="relative" rAng="0" ptsTypes="AA">
                                      <p:cBhvr>
                                        <p:cTn id="52" dur="7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6" presetClass="emp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59" dur="1000" fill="hold"/>
                                        <p:tgtEl>
                                          <p:spTgt spid="146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/>
      <p:bldP spid="139" grpId="1"/>
      <p:bldP spid="140" grpId="0"/>
      <p:bldP spid="140" grpId="1"/>
      <p:bldP spid="141" grpId="0"/>
      <p:bldP spid="141" grpId="1"/>
      <p:bldP spid="146" grpId="0"/>
      <p:bldP spid="146" grpId="1"/>
      <p:bldP spid="138" grpId="0"/>
      <p:bldP spid="13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任意多边形: 形状 7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021968" y="1945896"/>
            <a:ext cx="3366396" cy="2902064"/>
          </a:xfrm>
          <a:custGeom>
            <a:avLst/>
            <a:gdLst>
              <a:gd name="connsiteX0" fmla="*/ 0 w 3366396"/>
              <a:gd name="connsiteY0" fmla="*/ 1451032 h 2902064"/>
              <a:gd name="connsiteX1" fmla="*/ 301535 w 3366396"/>
              <a:gd name="connsiteY1" fmla="*/ 847963 h 2902064"/>
              <a:gd name="connsiteX2" fmla="*/ 438512 w 3366396"/>
              <a:gd name="connsiteY2" fmla="*/ 915823 h 2902064"/>
              <a:gd name="connsiteX3" fmla="*/ 568471 w 3366396"/>
              <a:gd name="connsiteY3" fmla="*/ 653501 h 2902064"/>
              <a:gd name="connsiteX4" fmla="*/ 432458 w 3366396"/>
              <a:gd name="connsiteY4" fmla="*/ 586118 h 2902064"/>
              <a:gd name="connsiteX5" fmla="*/ 725517 w 3366396"/>
              <a:gd name="connsiteY5" fmla="*/ 0 h 2902064"/>
              <a:gd name="connsiteX6" fmla="*/ 2640880 w 3366396"/>
              <a:gd name="connsiteY6" fmla="*/ 0 h 2902064"/>
              <a:gd name="connsiteX7" fmla="*/ 3366396 w 3366396"/>
              <a:gd name="connsiteY7" fmla="*/ 1451032 h 2902064"/>
              <a:gd name="connsiteX8" fmla="*/ 2640880 w 3366396"/>
              <a:gd name="connsiteY8" fmla="*/ 2902064 h 2902064"/>
              <a:gd name="connsiteX9" fmla="*/ 725517 w 3366396"/>
              <a:gd name="connsiteY9" fmla="*/ 2902064 h 2902064"/>
              <a:gd name="connsiteX0-1" fmla="*/ 568471 w 3366396"/>
              <a:gd name="connsiteY0-2" fmla="*/ 653501 h 2902064"/>
              <a:gd name="connsiteX1-3" fmla="*/ 432458 w 3366396"/>
              <a:gd name="connsiteY1-4" fmla="*/ 586118 h 2902064"/>
              <a:gd name="connsiteX2-5" fmla="*/ 725517 w 3366396"/>
              <a:gd name="connsiteY2-6" fmla="*/ 0 h 2902064"/>
              <a:gd name="connsiteX3-7" fmla="*/ 2640880 w 3366396"/>
              <a:gd name="connsiteY3-8" fmla="*/ 0 h 2902064"/>
              <a:gd name="connsiteX4-9" fmla="*/ 3366396 w 3366396"/>
              <a:gd name="connsiteY4-10" fmla="*/ 1451032 h 2902064"/>
              <a:gd name="connsiteX5-11" fmla="*/ 2640880 w 3366396"/>
              <a:gd name="connsiteY5-12" fmla="*/ 2902064 h 2902064"/>
              <a:gd name="connsiteX6-13" fmla="*/ 725517 w 3366396"/>
              <a:gd name="connsiteY6-14" fmla="*/ 2902064 h 2902064"/>
              <a:gd name="connsiteX7-15" fmla="*/ 0 w 3366396"/>
              <a:gd name="connsiteY7-16" fmla="*/ 1451032 h 2902064"/>
              <a:gd name="connsiteX8-17" fmla="*/ 301535 w 3366396"/>
              <a:gd name="connsiteY8-18" fmla="*/ 847963 h 2902064"/>
              <a:gd name="connsiteX9-19" fmla="*/ 438512 w 3366396"/>
              <a:gd name="connsiteY9-20" fmla="*/ 915823 h 2902064"/>
              <a:gd name="connsiteX10" fmla="*/ 659911 w 3366396"/>
              <a:gd name="connsiteY10" fmla="*/ 744941 h 2902064"/>
              <a:gd name="connsiteX0-21" fmla="*/ 568471 w 3366396"/>
              <a:gd name="connsiteY0-22" fmla="*/ 653501 h 2902064"/>
              <a:gd name="connsiteX1-23" fmla="*/ 432458 w 3366396"/>
              <a:gd name="connsiteY1-24" fmla="*/ 586118 h 2902064"/>
              <a:gd name="connsiteX2-25" fmla="*/ 725517 w 3366396"/>
              <a:gd name="connsiteY2-26" fmla="*/ 0 h 2902064"/>
              <a:gd name="connsiteX3-27" fmla="*/ 2640880 w 3366396"/>
              <a:gd name="connsiteY3-28" fmla="*/ 0 h 2902064"/>
              <a:gd name="connsiteX4-29" fmla="*/ 3366396 w 3366396"/>
              <a:gd name="connsiteY4-30" fmla="*/ 1451032 h 2902064"/>
              <a:gd name="connsiteX5-31" fmla="*/ 2640880 w 3366396"/>
              <a:gd name="connsiteY5-32" fmla="*/ 2902064 h 2902064"/>
              <a:gd name="connsiteX6-33" fmla="*/ 725517 w 3366396"/>
              <a:gd name="connsiteY6-34" fmla="*/ 2902064 h 2902064"/>
              <a:gd name="connsiteX7-35" fmla="*/ 0 w 3366396"/>
              <a:gd name="connsiteY7-36" fmla="*/ 1451032 h 2902064"/>
              <a:gd name="connsiteX8-37" fmla="*/ 301535 w 3366396"/>
              <a:gd name="connsiteY8-38" fmla="*/ 847963 h 2902064"/>
              <a:gd name="connsiteX9-39" fmla="*/ 438512 w 3366396"/>
              <a:gd name="connsiteY9-40" fmla="*/ 915823 h 2902064"/>
              <a:gd name="connsiteX0-41" fmla="*/ 568471 w 3366396"/>
              <a:gd name="connsiteY0-42" fmla="*/ 653501 h 2902064"/>
              <a:gd name="connsiteX1-43" fmla="*/ 432458 w 3366396"/>
              <a:gd name="connsiteY1-44" fmla="*/ 586118 h 2902064"/>
              <a:gd name="connsiteX2-45" fmla="*/ 725517 w 3366396"/>
              <a:gd name="connsiteY2-46" fmla="*/ 0 h 2902064"/>
              <a:gd name="connsiteX3-47" fmla="*/ 2640880 w 3366396"/>
              <a:gd name="connsiteY3-48" fmla="*/ 0 h 2902064"/>
              <a:gd name="connsiteX4-49" fmla="*/ 3366396 w 3366396"/>
              <a:gd name="connsiteY4-50" fmla="*/ 1451032 h 2902064"/>
              <a:gd name="connsiteX5-51" fmla="*/ 2640880 w 3366396"/>
              <a:gd name="connsiteY5-52" fmla="*/ 2902064 h 2902064"/>
              <a:gd name="connsiteX6-53" fmla="*/ 725517 w 3366396"/>
              <a:gd name="connsiteY6-54" fmla="*/ 2902064 h 2902064"/>
              <a:gd name="connsiteX7-55" fmla="*/ 0 w 3366396"/>
              <a:gd name="connsiteY7-56" fmla="*/ 1451032 h 2902064"/>
              <a:gd name="connsiteX8-57" fmla="*/ 301535 w 3366396"/>
              <a:gd name="connsiteY8-58" fmla="*/ 847963 h 2902064"/>
              <a:gd name="connsiteX0-59" fmla="*/ 432458 w 3366396"/>
              <a:gd name="connsiteY0-60" fmla="*/ 586118 h 2902064"/>
              <a:gd name="connsiteX1-61" fmla="*/ 725517 w 3366396"/>
              <a:gd name="connsiteY1-62" fmla="*/ 0 h 2902064"/>
              <a:gd name="connsiteX2-63" fmla="*/ 2640880 w 3366396"/>
              <a:gd name="connsiteY2-64" fmla="*/ 0 h 2902064"/>
              <a:gd name="connsiteX3-65" fmla="*/ 3366396 w 3366396"/>
              <a:gd name="connsiteY3-66" fmla="*/ 1451032 h 2902064"/>
              <a:gd name="connsiteX4-67" fmla="*/ 2640880 w 3366396"/>
              <a:gd name="connsiteY4-68" fmla="*/ 2902064 h 2902064"/>
              <a:gd name="connsiteX5-69" fmla="*/ 725517 w 3366396"/>
              <a:gd name="connsiteY5-70" fmla="*/ 2902064 h 2902064"/>
              <a:gd name="connsiteX6-71" fmla="*/ 0 w 3366396"/>
              <a:gd name="connsiteY6-72" fmla="*/ 1451032 h 2902064"/>
              <a:gd name="connsiteX7-73" fmla="*/ 301535 w 3366396"/>
              <a:gd name="connsiteY7-74" fmla="*/ 847963 h 290206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366396" h="2902064">
                <a:moveTo>
                  <a:pt x="432458" y="586118"/>
                </a:moveTo>
                <a:lnTo>
                  <a:pt x="725517" y="0"/>
                </a:lnTo>
                <a:lnTo>
                  <a:pt x="2640880" y="0"/>
                </a:lnTo>
                <a:lnTo>
                  <a:pt x="3366396" y="1451032"/>
                </a:lnTo>
                <a:lnTo>
                  <a:pt x="2640880" y="2902064"/>
                </a:lnTo>
                <a:lnTo>
                  <a:pt x="725517" y="2902064"/>
                </a:lnTo>
                <a:lnTo>
                  <a:pt x="0" y="1451032"/>
                </a:lnTo>
                <a:lnTo>
                  <a:pt x="301535" y="847963"/>
                </a:lnTo>
              </a:path>
            </a:pathLst>
          </a:cu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9" name="直接连接符 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362514" y="23719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直接连接符 3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586068" y="22740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直接连接符 4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807855" y="217300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155362" y="4402789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直接连接符 4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378917" y="4304891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直接连接符 4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600703" y="420388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六边形 3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404969" y="2276066"/>
            <a:ext cx="2600394" cy="2241724"/>
          </a:xfrm>
          <a:prstGeom prst="hexagon">
            <a:avLst/>
          </a:prstGeom>
          <a:solidFill>
            <a:schemeClr val="accent2"/>
          </a:solidFill>
          <a:ln w="508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矩形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922929" y="2357728"/>
            <a:ext cx="4429338" cy="1863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4800" b="1" spc="-10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意义</a:t>
            </a:r>
            <a:endParaRPr lang="zh-CN" altLang="en-US" sz="4800" b="1" spc="-10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4800" b="1" spc="-10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作用</a:t>
            </a:r>
            <a:r>
              <a:rPr lang="en-US" altLang="zh-CN" sz="4800" b="1" spc="-100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 </a:t>
            </a:r>
            <a:endParaRPr lang="en-US" altLang="zh-CN" sz="4800" b="1" spc="-100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45" name="矩形 4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702536" y="3104541"/>
            <a:ext cx="2005259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PART 2</a:t>
            </a:r>
            <a:endParaRPr lang="en-US" altLang="zh-CN" sz="3200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3" name="直接连接符 3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780138" y="3784600"/>
            <a:ext cx="1850056" cy="0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箭头: V 形 4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7370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箭头: V 形 4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5495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箭头: V 形 5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2645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箭头: V 形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89315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箭头: V 形 5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75218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5" name="直接连接符 5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177986" y="478972"/>
            <a:ext cx="4822909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258629" y="478972"/>
            <a:ext cx="2452914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146523" y="6196405"/>
            <a:ext cx="778777" cy="218899"/>
            <a:chOff x="11179968" y="266700"/>
            <a:chExt cx="440532" cy="123825"/>
          </a:xfrm>
        </p:grpSpPr>
        <p:sp>
          <p:nvSpPr>
            <p:cNvPr id="58" name="十字形 57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9" name="十字形 58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2" name="十字形 61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63" name="组合 6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0855484" y="425563"/>
            <a:ext cx="201386" cy="126888"/>
            <a:chOff x="2481943" y="-275771"/>
            <a:chExt cx="2130265" cy="9579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4" name="箭头: V 形 63"/>
            <p:cNvSpPr/>
            <p:nvPr/>
          </p:nvSpPr>
          <p:spPr>
            <a:xfrm>
              <a:off x="24819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5" name="箭头: V 形 64"/>
            <p:cNvSpPr/>
            <p:nvPr/>
          </p:nvSpPr>
          <p:spPr>
            <a:xfrm>
              <a:off x="311059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箭头: V 形 65"/>
            <p:cNvSpPr/>
            <p:nvPr/>
          </p:nvSpPr>
          <p:spPr>
            <a:xfrm>
              <a:off x="37392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68" name="矩形 6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387" y="6564283"/>
            <a:ext cx="5886913" cy="2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9" name="组合 6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261257" y="6199413"/>
            <a:ext cx="2440192" cy="377371"/>
            <a:chOff x="261257" y="6199413"/>
            <a:chExt cx="2440192" cy="377371"/>
          </a:xfrm>
        </p:grpSpPr>
        <p:sp>
          <p:nvSpPr>
            <p:cNvPr id="70" name="任意多边形: 形状 69"/>
            <p:cNvSpPr/>
            <p:nvPr/>
          </p:nvSpPr>
          <p:spPr>
            <a:xfrm flipH="1">
              <a:off x="261257" y="6199413"/>
              <a:ext cx="1380383" cy="377371"/>
            </a:xfrm>
            <a:custGeom>
              <a:avLst/>
              <a:gdLst>
                <a:gd name="connsiteX0" fmla="*/ 1380383 w 1380383"/>
                <a:gd name="connsiteY0" fmla="*/ 0 h 377371"/>
                <a:gd name="connsiteX1" fmla="*/ 1250661 w 1380383"/>
                <a:gd name="connsiteY1" fmla="*/ 0 h 377371"/>
                <a:gd name="connsiteX2" fmla="*/ 338690 w 1380383"/>
                <a:gd name="connsiteY2" fmla="*/ 0 h 377371"/>
                <a:gd name="connsiteX3" fmla="*/ 296191 w 1380383"/>
                <a:gd name="connsiteY3" fmla="*/ 0 h 377371"/>
                <a:gd name="connsiteX4" fmla="*/ 0 w 1380383"/>
                <a:gd name="connsiteY4" fmla="*/ 377371 h 377371"/>
                <a:gd name="connsiteX5" fmla="*/ 338690 w 1380383"/>
                <a:gd name="connsiteY5" fmla="*/ 377371 h 377371"/>
                <a:gd name="connsiteX6" fmla="*/ 954470 w 1380383"/>
                <a:gd name="connsiteY6" fmla="*/ 377371 h 377371"/>
                <a:gd name="connsiteX7" fmla="*/ 1380383 w 1380383"/>
                <a:gd name="connsiteY7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0383" h="377371">
                  <a:moveTo>
                    <a:pt x="1380383" y="0"/>
                  </a:moveTo>
                  <a:lnTo>
                    <a:pt x="1250661" y="0"/>
                  </a:lnTo>
                  <a:lnTo>
                    <a:pt x="338690" y="0"/>
                  </a:lnTo>
                  <a:lnTo>
                    <a:pt x="296191" y="0"/>
                  </a:lnTo>
                  <a:lnTo>
                    <a:pt x="0" y="377371"/>
                  </a:lnTo>
                  <a:lnTo>
                    <a:pt x="338690" y="377371"/>
                  </a:lnTo>
                  <a:lnTo>
                    <a:pt x="954470" y="377371"/>
                  </a:lnTo>
                  <a:lnTo>
                    <a:pt x="1380383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143242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156529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169816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183103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196390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209677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222964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2362514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3.7037E-6 L 2.29167E-6 3.7037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4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48" dur="75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0 L -2.08333E-6 0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3982 L -3.95833E-6 0.14815 " pathEditMode="relative" rAng="0" ptsTypes="AA">
                                      <p:cBhvr>
                                        <p:cTn id="60" dur="7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95833E-6 -0.03982 L -3.95833E-6 7.40741E-7 " pathEditMode="relative" rAng="0" ptsTypes="AA">
                                      <p:cBhvr>
                                        <p:cTn id="6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03889 L 3.75E-6 -0.14815 " pathEditMode="relative" rAng="0" ptsTypes="AA">
                                      <p:cBhvr>
                                        <p:cTn id="67" dur="750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64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5E-6 0.03843 L 3.75E-6 -3.7037E-7 " pathEditMode="relative" rAng="0" ptsTypes="AA">
                                      <p:cBhvr>
                                        <p:cTn id="69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8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" presetClass="emp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4" dur="750" fill="hold"/>
                                        <p:tgtEl>
                                          <p:spTgt spid="45"/>
                                        </p:tgtEl>
                                      </p:cBhvr>
                                      <p:by x="150000" y="150000"/>
                                      <p:from x="253226" y="25322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3 4.44444E-6 L 0.11081 4.44444E-6 " pathEditMode="relative" rAng="0" ptsTypes="AA">
                                      <p:cBhvr>
                                        <p:cTn id="112" dur="75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3 4.44444E-6 L 2.08333E-6 4.44444E-6 " pathEditMode="relative" rAng="0" ptsTypes="AA">
                                      <p:cBhvr>
                                        <p:cTn id="11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79" grpId="1" animBg="1"/>
      <p:bldP spid="79" grpId="2" animBg="1"/>
      <p:bldP spid="38" grpId="0" animBg="1"/>
      <p:bldP spid="38" grpId="1" animBg="1"/>
      <p:bldP spid="38" grpId="2" animBg="1"/>
      <p:bldP spid="52" grpId="0"/>
      <p:bldP spid="52" grpId="1"/>
      <p:bldP spid="52" grpId="2"/>
      <p:bldP spid="45" grpId="0"/>
      <p:bldP spid="45" grpId="1"/>
      <p:bldP spid="47" grpId="0" animBg="1"/>
      <p:bldP spid="47" grpId="1" animBg="1"/>
      <p:bldP spid="48" grpId="0" animBg="1"/>
      <p:bldP spid="48" grpId="1" animBg="1"/>
      <p:bldP spid="51" grpId="0" animBg="1"/>
      <p:bldP spid="51" grpId="1" animBg="1"/>
      <p:bldP spid="53" grpId="0" animBg="1"/>
      <p:bldP spid="53" grpId="1" animBg="1"/>
      <p:bldP spid="54" grpId="0" animBg="1"/>
      <p:bldP spid="54" grpId="1" animBg="1"/>
      <p:bldP spid="6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>
            <a:spLocks noGrp="1"/>
          </p:cNvSpPr>
          <p:nvPr>
            <p:ph type="body" sz="quarter" idx="10"/>
          </p:nvPr>
        </p:nvSpPr>
        <p:spPr>
          <a:xfrm>
            <a:off x="939238" y="-244"/>
            <a:ext cx="9567235" cy="6819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PART</a:t>
            </a:r>
            <a:r>
              <a:rPr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lang="en-US" altLang="zh-CN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意义和作用</a:t>
            </a:r>
            <a:endParaRPr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  <p:grpSp>
        <p:nvGrpSpPr>
          <p:cNvPr id="52" name="组合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6580789" y="1120391"/>
            <a:ext cx="4348480" cy="3406454"/>
            <a:chOff x="1292258" y="2455925"/>
            <a:chExt cx="4348480" cy="3636316"/>
          </a:xfrm>
        </p:grpSpPr>
        <p:sp>
          <p:nvSpPr>
            <p:cNvPr id="55" name="任意多边形: 形状 2"/>
            <p:cNvSpPr/>
            <p:nvPr/>
          </p:nvSpPr>
          <p:spPr>
            <a:xfrm flipH="1" flipV="1">
              <a:off x="4458326" y="2455925"/>
              <a:ext cx="675892" cy="94853"/>
            </a:xfrm>
            <a:custGeom>
              <a:avLst/>
              <a:gdLst>
                <a:gd name="connsiteX0" fmla="*/ 756734 w 756734"/>
                <a:gd name="connsiteY0" fmla="*/ 106198 h 106198"/>
                <a:gd name="connsiteX1" fmla="*/ 0 w 756734"/>
                <a:gd name="connsiteY1" fmla="*/ 106198 h 106198"/>
                <a:gd name="connsiteX2" fmla="*/ 86885 w 756734"/>
                <a:gd name="connsiteY2" fmla="*/ 0 h 106198"/>
                <a:gd name="connsiteX3" fmla="*/ 669849 w 756734"/>
                <a:gd name="connsiteY3" fmla="*/ 0 h 106198"/>
                <a:gd name="connsiteX4" fmla="*/ 756734 w 756734"/>
                <a:gd name="connsiteY4" fmla="*/ 106198 h 10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6734" h="106198">
                  <a:moveTo>
                    <a:pt x="756734" y="106198"/>
                  </a:moveTo>
                  <a:lnTo>
                    <a:pt x="0" y="106198"/>
                  </a:lnTo>
                  <a:lnTo>
                    <a:pt x="86885" y="0"/>
                  </a:lnTo>
                  <a:lnTo>
                    <a:pt x="669849" y="0"/>
                  </a:lnTo>
                  <a:lnTo>
                    <a:pt x="756734" y="106198"/>
                  </a:lnTo>
                  <a:close/>
                </a:path>
              </a:pathLst>
            </a:cu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8" name="任意多边形: 形状 3"/>
            <p:cNvSpPr/>
            <p:nvPr/>
          </p:nvSpPr>
          <p:spPr>
            <a:xfrm flipH="1" flipV="1">
              <a:off x="1292258" y="2510226"/>
              <a:ext cx="4348480" cy="3582015"/>
            </a:xfrm>
            <a:custGeom>
              <a:avLst/>
              <a:gdLst>
                <a:gd name="connsiteX0" fmla="*/ 4016256 w 4016256"/>
                <a:gd name="connsiteY0" fmla="*/ 3308349 h 3308349"/>
                <a:gd name="connsiteX1" fmla="*/ 1158315 w 4016256"/>
                <a:gd name="connsiteY1" fmla="*/ 3308349 h 3308349"/>
                <a:gd name="connsiteX2" fmla="*/ 1071430 w 4016256"/>
                <a:gd name="connsiteY2" fmla="*/ 3202151 h 3308349"/>
                <a:gd name="connsiteX3" fmla="*/ 488466 w 4016256"/>
                <a:gd name="connsiteY3" fmla="*/ 3202151 h 3308349"/>
                <a:gd name="connsiteX4" fmla="*/ 401581 w 4016256"/>
                <a:gd name="connsiteY4" fmla="*/ 3308349 h 3308349"/>
                <a:gd name="connsiteX5" fmla="*/ 0 w 4016256"/>
                <a:gd name="connsiteY5" fmla="*/ 3308349 h 3308349"/>
                <a:gd name="connsiteX6" fmla="*/ 0 w 4016256"/>
                <a:gd name="connsiteY6" fmla="*/ 0 h 3308349"/>
                <a:gd name="connsiteX7" fmla="*/ 3750629 w 4016256"/>
                <a:gd name="connsiteY7" fmla="*/ 0 h 3308349"/>
                <a:gd name="connsiteX8" fmla="*/ 4016256 w 4016256"/>
                <a:gd name="connsiteY8" fmla="*/ 265627 h 3308349"/>
                <a:gd name="connsiteX9" fmla="*/ 4016256 w 4016256"/>
                <a:gd name="connsiteY9" fmla="*/ 3308349 h 330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6256" h="3308349">
                  <a:moveTo>
                    <a:pt x="4016256" y="3308349"/>
                  </a:moveTo>
                  <a:lnTo>
                    <a:pt x="1158315" y="3308349"/>
                  </a:lnTo>
                  <a:lnTo>
                    <a:pt x="1071430" y="3202151"/>
                  </a:lnTo>
                  <a:lnTo>
                    <a:pt x="488466" y="3202151"/>
                  </a:lnTo>
                  <a:lnTo>
                    <a:pt x="401581" y="3308349"/>
                  </a:lnTo>
                  <a:lnTo>
                    <a:pt x="0" y="3308349"/>
                  </a:lnTo>
                  <a:lnTo>
                    <a:pt x="0" y="0"/>
                  </a:lnTo>
                  <a:lnTo>
                    <a:pt x="3750629" y="0"/>
                  </a:lnTo>
                  <a:lnTo>
                    <a:pt x="4016256" y="265627"/>
                  </a:lnTo>
                  <a:lnTo>
                    <a:pt x="4016256" y="3308349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1629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2" name="矩形 2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586822" y="3883084"/>
            <a:ext cx="4341980" cy="506730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于一体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1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6760536" y="2037631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559045" y="1537156"/>
            <a:ext cx="434198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游戏集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7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6760536" y="2490681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552545" y="2016334"/>
            <a:ext cx="434198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探索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3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6760536" y="2952560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矩形 7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552545" y="2478213"/>
            <a:ext cx="434198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推理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5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6759253" y="3422076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矩形 7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551262" y="2947729"/>
            <a:ext cx="434198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分析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7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6759253" y="3890677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6752753" y="4352817"/>
            <a:ext cx="3988986" cy="0"/>
          </a:xfrm>
          <a:prstGeom prst="line">
            <a:avLst/>
          </a:prstGeom>
          <a:ln w="19050">
            <a:solidFill>
              <a:schemeClr val="accent4">
                <a:alpha val="3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组合 88"/>
          <p:cNvGrpSpPr/>
          <p:nvPr/>
        </p:nvGrpSpPr>
        <p:grpSpPr>
          <a:xfrm>
            <a:off x="1429292" y="938164"/>
            <a:ext cx="3602256" cy="2623932"/>
            <a:chOff x="1267918" y="2673626"/>
            <a:chExt cx="3602256" cy="2623932"/>
          </a:xfrm>
        </p:grpSpPr>
        <p:grpSp>
          <p:nvGrpSpPr>
            <p:cNvPr id="90" name="组合 8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GrpSpPr/>
            <p:nvPr/>
          </p:nvGrpSpPr>
          <p:grpSpPr>
            <a:xfrm>
              <a:off x="1289504" y="2673626"/>
              <a:ext cx="3562854" cy="2623932"/>
              <a:chOff x="1292258" y="2455925"/>
              <a:chExt cx="4348480" cy="3636316"/>
            </a:xfrm>
          </p:grpSpPr>
          <p:sp>
            <p:nvSpPr>
              <p:cNvPr id="109" name="任意多边形: 形状 2"/>
              <p:cNvSpPr/>
              <p:nvPr/>
            </p:nvSpPr>
            <p:spPr>
              <a:xfrm flipH="1" flipV="1">
                <a:off x="4458326" y="2455925"/>
                <a:ext cx="675892" cy="94853"/>
              </a:xfrm>
              <a:custGeom>
                <a:avLst/>
                <a:gdLst>
                  <a:gd name="connsiteX0" fmla="*/ 756734 w 756734"/>
                  <a:gd name="connsiteY0" fmla="*/ 106198 h 106198"/>
                  <a:gd name="connsiteX1" fmla="*/ 0 w 756734"/>
                  <a:gd name="connsiteY1" fmla="*/ 106198 h 106198"/>
                  <a:gd name="connsiteX2" fmla="*/ 86885 w 756734"/>
                  <a:gd name="connsiteY2" fmla="*/ 0 h 106198"/>
                  <a:gd name="connsiteX3" fmla="*/ 669849 w 756734"/>
                  <a:gd name="connsiteY3" fmla="*/ 0 h 106198"/>
                  <a:gd name="connsiteX4" fmla="*/ 756734 w 756734"/>
                  <a:gd name="connsiteY4" fmla="*/ 106198 h 10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6734" h="106198">
                    <a:moveTo>
                      <a:pt x="756734" y="106198"/>
                    </a:moveTo>
                    <a:lnTo>
                      <a:pt x="0" y="106198"/>
                    </a:lnTo>
                    <a:lnTo>
                      <a:pt x="86885" y="0"/>
                    </a:lnTo>
                    <a:lnTo>
                      <a:pt x="669849" y="0"/>
                    </a:lnTo>
                    <a:lnTo>
                      <a:pt x="756734" y="106198"/>
                    </a:lnTo>
                    <a:close/>
                  </a:path>
                </a:pathLst>
              </a:cu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0" name="任意多边形: 形状 3"/>
              <p:cNvSpPr/>
              <p:nvPr/>
            </p:nvSpPr>
            <p:spPr>
              <a:xfrm flipH="1" flipV="1">
                <a:off x="1292258" y="2510226"/>
                <a:ext cx="4348480" cy="3582015"/>
              </a:xfrm>
              <a:custGeom>
                <a:avLst/>
                <a:gdLst>
                  <a:gd name="connsiteX0" fmla="*/ 4016256 w 4016256"/>
                  <a:gd name="connsiteY0" fmla="*/ 3308349 h 3308349"/>
                  <a:gd name="connsiteX1" fmla="*/ 1158315 w 4016256"/>
                  <a:gd name="connsiteY1" fmla="*/ 3308349 h 3308349"/>
                  <a:gd name="connsiteX2" fmla="*/ 1071430 w 4016256"/>
                  <a:gd name="connsiteY2" fmla="*/ 3202151 h 3308349"/>
                  <a:gd name="connsiteX3" fmla="*/ 488466 w 4016256"/>
                  <a:gd name="connsiteY3" fmla="*/ 3202151 h 3308349"/>
                  <a:gd name="connsiteX4" fmla="*/ 401581 w 4016256"/>
                  <a:gd name="connsiteY4" fmla="*/ 3308349 h 3308349"/>
                  <a:gd name="connsiteX5" fmla="*/ 0 w 4016256"/>
                  <a:gd name="connsiteY5" fmla="*/ 3308349 h 3308349"/>
                  <a:gd name="connsiteX6" fmla="*/ 0 w 4016256"/>
                  <a:gd name="connsiteY6" fmla="*/ 0 h 3308349"/>
                  <a:gd name="connsiteX7" fmla="*/ 3750629 w 4016256"/>
                  <a:gd name="connsiteY7" fmla="*/ 0 h 3308349"/>
                  <a:gd name="connsiteX8" fmla="*/ 4016256 w 4016256"/>
                  <a:gd name="connsiteY8" fmla="*/ 265627 h 3308349"/>
                  <a:gd name="connsiteX9" fmla="*/ 4016256 w 4016256"/>
                  <a:gd name="connsiteY9" fmla="*/ 3308349 h 3308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16256" h="3308349">
                    <a:moveTo>
                      <a:pt x="4016256" y="3308349"/>
                    </a:moveTo>
                    <a:lnTo>
                      <a:pt x="1158315" y="3308349"/>
                    </a:lnTo>
                    <a:lnTo>
                      <a:pt x="1071430" y="3202151"/>
                    </a:lnTo>
                    <a:lnTo>
                      <a:pt x="488466" y="3202151"/>
                    </a:lnTo>
                    <a:lnTo>
                      <a:pt x="401581" y="3308349"/>
                    </a:lnTo>
                    <a:lnTo>
                      <a:pt x="0" y="3308349"/>
                    </a:lnTo>
                    <a:lnTo>
                      <a:pt x="0" y="0"/>
                    </a:lnTo>
                    <a:lnTo>
                      <a:pt x="3750629" y="0"/>
                    </a:lnTo>
                    <a:lnTo>
                      <a:pt x="4016256" y="265627"/>
                    </a:lnTo>
                    <a:lnTo>
                      <a:pt x="4016256" y="3308349"/>
                    </a:lnTo>
                    <a:close/>
                  </a:path>
                </a:pathLst>
              </a:cu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91" name="矩形 9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77014" y="3352654"/>
              <a:ext cx="3593160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zh-CN" sz="16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游戏过程中可以了解 </a:t>
              </a:r>
              <a:endParaRPr lang="zh-CN" altLang="zh-CN" sz="1600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92" name="矩形 9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77015" y="3788055"/>
              <a:ext cx="3593158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zh-CN" sz="16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深圳大学各个建筑</a:t>
              </a:r>
              <a:endParaRPr lang="zh-CN" altLang="zh-CN" sz="1600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cxnSp>
          <p:nvCxnSpPr>
            <p:cNvPr id="103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36777" y="3348410"/>
              <a:ext cx="3268309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36777" y="3786207"/>
              <a:ext cx="3268309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36777" y="4178632"/>
              <a:ext cx="3268309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矩形 10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94830" y="2968746"/>
              <a:ext cx="3557529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探索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7" name="矩形 10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67918" y="4180429"/>
              <a:ext cx="3593160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zh-CN" sz="16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的名称、分布。</a:t>
              </a:r>
              <a:endParaRPr lang="zh-CN" altLang="zh-CN" sz="1600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cxnSp>
          <p:nvCxnSpPr>
            <p:cNvPr id="108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27681" y="4613982"/>
              <a:ext cx="3268309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组合 111"/>
          <p:cNvGrpSpPr/>
          <p:nvPr/>
        </p:nvGrpSpPr>
        <p:grpSpPr>
          <a:xfrm rot="0">
            <a:off x="779145" y="3928745"/>
            <a:ext cx="3602355" cy="2623820"/>
            <a:chOff x="1267918" y="2673626"/>
            <a:chExt cx="3602256" cy="2623932"/>
          </a:xfrm>
        </p:grpSpPr>
        <p:grpSp>
          <p:nvGrpSpPr>
            <p:cNvPr id="115" name="组合 11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GrpSpPr/>
            <p:nvPr/>
          </p:nvGrpSpPr>
          <p:grpSpPr>
            <a:xfrm>
              <a:off x="1289504" y="2673626"/>
              <a:ext cx="3562854" cy="2623932"/>
              <a:chOff x="1292258" y="2455925"/>
              <a:chExt cx="4348480" cy="3636316"/>
            </a:xfrm>
          </p:grpSpPr>
          <p:sp>
            <p:nvSpPr>
              <p:cNvPr id="124" name="任意多边形: 形状 2"/>
              <p:cNvSpPr/>
              <p:nvPr/>
            </p:nvSpPr>
            <p:spPr>
              <a:xfrm flipH="1" flipV="1">
                <a:off x="4458326" y="2455925"/>
                <a:ext cx="675892" cy="94853"/>
              </a:xfrm>
              <a:custGeom>
                <a:avLst/>
                <a:gdLst>
                  <a:gd name="connsiteX0" fmla="*/ 756734 w 756734"/>
                  <a:gd name="connsiteY0" fmla="*/ 106198 h 106198"/>
                  <a:gd name="connsiteX1" fmla="*/ 0 w 756734"/>
                  <a:gd name="connsiteY1" fmla="*/ 106198 h 106198"/>
                  <a:gd name="connsiteX2" fmla="*/ 86885 w 756734"/>
                  <a:gd name="connsiteY2" fmla="*/ 0 h 106198"/>
                  <a:gd name="connsiteX3" fmla="*/ 669849 w 756734"/>
                  <a:gd name="connsiteY3" fmla="*/ 0 h 106198"/>
                  <a:gd name="connsiteX4" fmla="*/ 756734 w 756734"/>
                  <a:gd name="connsiteY4" fmla="*/ 106198 h 10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6734" h="106198">
                    <a:moveTo>
                      <a:pt x="756734" y="106198"/>
                    </a:moveTo>
                    <a:lnTo>
                      <a:pt x="0" y="106198"/>
                    </a:lnTo>
                    <a:lnTo>
                      <a:pt x="86885" y="0"/>
                    </a:lnTo>
                    <a:lnTo>
                      <a:pt x="669849" y="0"/>
                    </a:lnTo>
                    <a:lnTo>
                      <a:pt x="756734" y="106198"/>
                    </a:lnTo>
                    <a:close/>
                  </a:path>
                </a:pathLst>
              </a:cu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25" name="任意多边形: 形状 3"/>
              <p:cNvSpPr/>
              <p:nvPr/>
            </p:nvSpPr>
            <p:spPr>
              <a:xfrm flipH="1" flipV="1">
                <a:off x="1292258" y="2510226"/>
                <a:ext cx="4348480" cy="3582015"/>
              </a:xfrm>
              <a:custGeom>
                <a:avLst/>
                <a:gdLst>
                  <a:gd name="connsiteX0" fmla="*/ 4016256 w 4016256"/>
                  <a:gd name="connsiteY0" fmla="*/ 3308349 h 3308349"/>
                  <a:gd name="connsiteX1" fmla="*/ 1158315 w 4016256"/>
                  <a:gd name="connsiteY1" fmla="*/ 3308349 h 3308349"/>
                  <a:gd name="connsiteX2" fmla="*/ 1071430 w 4016256"/>
                  <a:gd name="connsiteY2" fmla="*/ 3202151 h 3308349"/>
                  <a:gd name="connsiteX3" fmla="*/ 488466 w 4016256"/>
                  <a:gd name="connsiteY3" fmla="*/ 3202151 h 3308349"/>
                  <a:gd name="connsiteX4" fmla="*/ 401581 w 4016256"/>
                  <a:gd name="connsiteY4" fmla="*/ 3308349 h 3308349"/>
                  <a:gd name="connsiteX5" fmla="*/ 0 w 4016256"/>
                  <a:gd name="connsiteY5" fmla="*/ 3308349 h 3308349"/>
                  <a:gd name="connsiteX6" fmla="*/ 0 w 4016256"/>
                  <a:gd name="connsiteY6" fmla="*/ 0 h 3308349"/>
                  <a:gd name="connsiteX7" fmla="*/ 3750629 w 4016256"/>
                  <a:gd name="connsiteY7" fmla="*/ 0 h 3308349"/>
                  <a:gd name="connsiteX8" fmla="*/ 4016256 w 4016256"/>
                  <a:gd name="connsiteY8" fmla="*/ 265627 h 3308349"/>
                  <a:gd name="connsiteX9" fmla="*/ 4016256 w 4016256"/>
                  <a:gd name="connsiteY9" fmla="*/ 3308349 h 3308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16256" h="3308349">
                    <a:moveTo>
                      <a:pt x="4016256" y="3308349"/>
                    </a:moveTo>
                    <a:lnTo>
                      <a:pt x="1158315" y="3308349"/>
                    </a:lnTo>
                    <a:lnTo>
                      <a:pt x="1071430" y="3202151"/>
                    </a:lnTo>
                    <a:lnTo>
                      <a:pt x="488466" y="3202151"/>
                    </a:lnTo>
                    <a:lnTo>
                      <a:pt x="401581" y="3308349"/>
                    </a:lnTo>
                    <a:lnTo>
                      <a:pt x="0" y="3308349"/>
                    </a:lnTo>
                    <a:lnTo>
                      <a:pt x="0" y="0"/>
                    </a:lnTo>
                    <a:lnTo>
                      <a:pt x="3750629" y="0"/>
                    </a:lnTo>
                    <a:lnTo>
                      <a:pt x="4016256" y="265627"/>
                    </a:lnTo>
                    <a:lnTo>
                      <a:pt x="4016256" y="3308349"/>
                    </a:lnTo>
                    <a:close/>
                  </a:path>
                </a:pathLst>
              </a:cu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116" name="矩形 1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77014" y="3352654"/>
              <a:ext cx="3593160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通过游戏地图的提示</a:t>
              </a:r>
              <a:endParaRPr sz="1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7" name="矩形 1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77015" y="3788055"/>
              <a:ext cx="3593158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逐层推演</a:t>
              </a:r>
              <a:endParaRPr sz="1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18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36777" y="3348410"/>
              <a:ext cx="3268309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36777" y="3786207"/>
              <a:ext cx="3268309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36777" y="4178632"/>
              <a:ext cx="3268309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矩形 12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94830" y="2968746"/>
              <a:ext cx="3557529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推理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2" name="矩形 12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67918" y="4180429"/>
              <a:ext cx="3593160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找到答案。</a:t>
              </a:r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23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27681" y="4613982"/>
              <a:ext cx="3268309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544277" y="3422074"/>
            <a:ext cx="4341980" cy="506730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创新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023855" y="2631442"/>
            <a:ext cx="3624000" cy="2623932"/>
            <a:chOff x="1267918" y="2673626"/>
            <a:chExt cx="3624000" cy="2623932"/>
          </a:xfrm>
        </p:grpSpPr>
        <p:grpSp>
          <p:nvGrpSpPr>
            <p:cNvPr id="8" name="组合 7"/>
            <p:cNvGrpSpPr/>
            <p:nvPr/>
          </p:nvGrpSpPr>
          <p:grpSpPr>
            <a:xfrm>
              <a:off x="1267918" y="2673626"/>
              <a:ext cx="3602256" cy="2623932"/>
              <a:chOff x="1267918" y="2673626"/>
              <a:chExt cx="3602256" cy="2623932"/>
            </a:xfrm>
          </p:grpSpPr>
          <p:grpSp>
            <p:nvGrpSpPr>
              <p:cNvPr id="9" name="组合 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  <p:cNvGrpSpPr/>
              <p:nvPr/>
            </p:nvGrpSpPr>
            <p:grpSpPr>
              <a:xfrm>
                <a:off x="1289504" y="2673626"/>
                <a:ext cx="3562854" cy="2623932"/>
                <a:chOff x="1292258" y="2455925"/>
                <a:chExt cx="4348480" cy="3636316"/>
              </a:xfrm>
            </p:grpSpPr>
            <p:sp>
              <p:nvSpPr>
                <p:cNvPr id="10" name="任意多边形: 形状 2"/>
                <p:cNvSpPr/>
                <p:nvPr/>
              </p:nvSpPr>
              <p:spPr>
                <a:xfrm flipH="1" flipV="1">
                  <a:off x="4458326" y="2455925"/>
                  <a:ext cx="675892" cy="94853"/>
                </a:xfrm>
                <a:custGeom>
                  <a:avLst/>
                  <a:gdLst>
                    <a:gd name="connsiteX0" fmla="*/ 756734 w 756734"/>
                    <a:gd name="connsiteY0" fmla="*/ 106198 h 106198"/>
                    <a:gd name="connsiteX1" fmla="*/ 0 w 756734"/>
                    <a:gd name="connsiteY1" fmla="*/ 106198 h 106198"/>
                    <a:gd name="connsiteX2" fmla="*/ 86885 w 756734"/>
                    <a:gd name="connsiteY2" fmla="*/ 0 h 106198"/>
                    <a:gd name="connsiteX3" fmla="*/ 669849 w 756734"/>
                    <a:gd name="connsiteY3" fmla="*/ 0 h 106198"/>
                    <a:gd name="connsiteX4" fmla="*/ 756734 w 756734"/>
                    <a:gd name="connsiteY4" fmla="*/ 106198 h 106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6734" h="106198">
                      <a:moveTo>
                        <a:pt x="756734" y="106198"/>
                      </a:moveTo>
                      <a:lnTo>
                        <a:pt x="0" y="106198"/>
                      </a:lnTo>
                      <a:lnTo>
                        <a:pt x="86885" y="0"/>
                      </a:lnTo>
                      <a:lnTo>
                        <a:pt x="669849" y="0"/>
                      </a:lnTo>
                      <a:lnTo>
                        <a:pt x="756734" y="10619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p>
                  <a:pPr algn="ctr"/>
                  <a:endParaRPr lang="zh-CN" altLang="en-US"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1" name="任意多边形: 形状 3"/>
                <p:cNvSpPr/>
                <p:nvPr/>
              </p:nvSpPr>
              <p:spPr>
                <a:xfrm flipH="1" flipV="1">
                  <a:off x="1292258" y="2510226"/>
                  <a:ext cx="4348480" cy="3582015"/>
                </a:xfrm>
                <a:custGeom>
                  <a:avLst/>
                  <a:gdLst>
                    <a:gd name="connsiteX0" fmla="*/ 4016256 w 4016256"/>
                    <a:gd name="connsiteY0" fmla="*/ 3308349 h 3308349"/>
                    <a:gd name="connsiteX1" fmla="*/ 1158315 w 4016256"/>
                    <a:gd name="connsiteY1" fmla="*/ 3308349 h 3308349"/>
                    <a:gd name="connsiteX2" fmla="*/ 1071430 w 4016256"/>
                    <a:gd name="connsiteY2" fmla="*/ 3202151 h 3308349"/>
                    <a:gd name="connsiteX3" fmla="*/ 488466 w 4016256"/>
                    <a:gd name="connsiteY3" fmla="*/ 3202151 h 3308349"/>
                    <a:gd name="connsiteX4" fmla="*/ 401581 w 4016256"/>
                    <a:gd name="connsiteY4" fmla="*/ 3308349 h 3308349"/>
                    <a:gd name="connsiteX5" fmla="*/ 0 w 4016256"/>
                    <a:gd name="connsiteY5" fmla="*/ 3308349 h 3308349"/>
                    <a:gd name="connsiteX6" fmla="*/ 0 w 4016256"/>
                    <a:gd name="connsiteY6" fmla="*/ 0 h 3308349"/>
                    <a:gd name="connsiteX7" fmla="*/ 3750629 w 4016256"/>
                    <a:gd name="connsiteY7" fmla="*/ 0 h 3308349"/>
                    <a:gd name="connsiteX8" fmla="*/ 4016256 w 4016256"/>
                    <a:gd name="connsiteY8" fmla="*/ 265627 h 3308349"/>
                    <a:gd name="connsiteX9" fmla="*/ 4016256 w 4016256"/>
                    <a:gd name="connsiteY9" fmla="*/ 3308349 h 3308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016256" h="3308349">
                      <a:moveTo>
                        <a:pt x="4016256" y="3308349"/>
                      </a:moveTo>
                      <a:lnTo>
                        <a:pt x="1158315" y="3308349"/>
                      </a:lnTo>
                      <a:lnTo>
                        <a:pt x="1071430" y="3202151"/>
                      </a:lnTo>
                      <a:lnTo>
                        <a:pt x="488466" y="3202151"/>
                      </a:lnTo>
                      <a:lnTo>
                        <a:pt x="401581" y="3308349"/>
                      </a:lnTo>
                      <a:lnTo>
                        <a:pt x="0" y="3308349"/>
                      </a:lnTo>
                      <a:lnTo>
                        <a:pt x="0" y="0"/>
                      </a:lnTo>
                      <a:lnTo>
                        <a:pt x="3750629" y="0"/>
                      </a:lnTo>
                      <a:lnTo>
                        <a:pt x="4016256" y="265627"/>
                      </a:lnTo>
                      <a:lnTo>
                        <a:pt x="4016256" y="330834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8100">
                  <a:solidFill>
                    <a:srgbClr val="16294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p>
                  <a:pPr algn="ctr"/>
                  <a:endParaRPr lang="zh-CN" altLang="en-US"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  <p:sp>
            <p:nvSpPr>
              <p:cNvPr id="12" name="矩形 1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  <p:cNvSpPr/>
              <p:nvPr/>
            </p:nvSpPr>
            <p:spPr>
              <a:xfrm>
                <a:off x="1277014" y="3352654"/>
                <a:ext cx="3593160" cy="4603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algn="ctr">
                  <a:lnSpc>
                    <a:spcPct val="150000"/>
                  </a:lnSpc>
                </a:pPr>
                <a:r>
                  <a:rPr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熟悉深圳大学建筑的同学</a:t>
                </a:r>
                <a:endPara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" name="矩形 1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  <p:cNvSpPr/>
              <p:nvPr/>
            </p:nvSpPr>
            <p:spPr>
              <a:xfrm>
                <a:off x="1277015" y="3788055"/>
                <a:ext cx="3593158" cy="4603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algn="ctr">
                  <a:lnSpc>
                    <a:spcPct val="150000"/>
                  </a:lnSpc>
                </a:pPr>
                <a:r>
                  <a:rPr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可以通过自己的校内经验的积累，</a:t>
                </a:r>
                <a:endPara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cxnSp>
            <p:nvCxnSpPr>
              <p:cNvPr id="14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  <p:cNvCxnSpPr/>
              <p:nvPr/>
            </p:nvCxnSpPr>
            <p:spPr>
              <a:xfrm>
                <a:off x="1436777" y="3348410"/>
                <a:ext cx="3268309" cy="0"/>
              </a:xfrm>
              <a:prstGeom prst="line">
                <a:avLst/>
              </a:prstGeom>
              <a:ln w="19050">
                <a:solidFill>
                  <a:schemeClr val="accent4">
                    <a:alpha val="31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  <p:cNvCxnSpPr/>
              <p:nvPr/>
            </p:nvCxnSpPr>
            <p:spPr>
              <a:xfrm>
                <a:off x="1436777" y="3786207"/>
                <a:ext cx="3268309" cy="0"/>
              </a:xfrm>
              <a:prstGeom prst="line">
                <a:avLst/>
              </a:prstGeom>
              <a:ln w="19050">
                <a:solidFill>
                  <a:schemeClr val="accent4">
                    <a:alpha val="31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  <p:cNvCxnSpPr/>
              <p:nvPr/>
            </p:nvCxnSpPr>
            <p:spPr>
              <a:xfrm>
                <a:off x="1436777" y="4178632"/>
                <a:ext cx="3268309" cy="0"/>
              </a:xfrm>
              <a:prstGeom prst="line">
                <a:avLst/>
              </a:prstGeom>
              <a:ln w="19050">
                <a:solidFill>
                  <a:schemeClr val="accent4">
                    <a:alpha val="31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矩形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  <p:cNvSpPr/>
              <p:nvPr/>
            </p:nvSpPr>
            <p:spPr>
              <a:xfrm>
                <a:off x="1294830" y="2968746"/>
                <a:ext cx="3557529" cy="4603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algn="ctr">
                  <a:lnSpc>
                    <a:spcPct val="15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分析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" name="矩形 1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  <p:cNvSpPr/>
              <p:nvPr/>
            </p:nvSpPr>
            <p:spPr>
              <a:xfrm>
                <a:off x="1267918" y="4180429"/>
                <a:ext cx="3593160" cy="4603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algn="ctr">
                  <a:lnSpc>
                    <a:spcPct val="150000"/>
                  </a:lnSpc>
                </a:pPr>
                <a:r>
                  <a:rPr lang="zh-CN" altLang="en-US"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额外构建出地图信息，</a:t>
                </a:r>
                <a:endPara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cxnSp>
            <p:nvCxnSpPr>
              <p:cNvPr id="19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  <p:cNvCxnSpPr/>
              <p:nvPr/>
            </p:nvCxnSpPr>
            <p:spPr>
              <a:xfrm>
                <a:off x="1427681" y="4613982"/>
                <a:ext cx="3268309" cy="0"/>
              </a:xfrm>
              <a:prstGeom prst="line">
                <a:avLst/>
              </a:prstGeom>
              <a:ln w="19050">
                <a:solidFill>
                  <a:schemeClr val="accent4">
                    <a:alpha val="31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36777" y="5014737"/>
              <a:ext cx="3268309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98758" y="4605200"/>
              <a:ext cx="3593160" cy="46037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更快地得到答案。</a:t>
              </a:r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155907" y="4138236"/>
            <a:ext cx="3593160" cy="2623932"/>
            <a:chOff x="1277014" y="2455925"/>
            <a:chExt cx="4385468" cy="3636316"/>
          </a:xfrm>
        </p:grpSpPr>
        <p:grpSp>
          <p:nvGrpSpPr>
            <p:cNvPr id="94" name="组合 9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GrpSpPr/>
            <p:nvPr/>
          </p:nvGrpSpPr>
          <p:grpSpPr>
            <a:xfrm>
              <a:off x="1292258" y="2455925"/>
              <a:ext cx="4348480" cy="3636316"/>
              <a:chOff x="1292258" y="2455925"/>
              <a:chExt cx="4348480" cy="3636316"/>
            </a:xfrm>
          </p:grpSpPr>
          <p:sp>
            <p:nvSpPr>
              <p:cNvPr id="101" name="任意多边形: 形状 2"/>
              <p:cNvSpPr/>
              <p:nvPr/>
            </p:nvSpPr>
            <p:spPr>
              <a:xfrm flipH="1" flipV="1">
                <a:off x="4458326" y="2455925"/>
                <a:ext cx="675892" cy="94853"/>
              </a:xfrm>
              <a:custGeom>
                <a:avLst/>
                <a:gdLst>
                  <a:gd name="connsiteX0" fmla="*/ 756734 w 756734"/>
                  <a:gd name="connsiteY0" fmla="*/ 106198 h 106198"/>
                  <a:gd name="connsiteX1" fmla="*/ 0 w 756734"/>
                  <a:gd name="connsiteY1" fmla="*/ 106198 h 106198"/>
                  <a:gd name="connsiteX2" fmla="*/ 86885 w 756734"/>
                  <a:gd name="connsiteY2" fmla="*/ 0 h 106198"/>
                  <a:gd name="connsiteX3" fmla="*/ 669849 w 756734"/>
                  <a:gd name="connsiteY3" fmla="*/ 0 h 106198"/>
                  <a:gd name="connsiteX4" fmla="*/ 756734 w 756734"/>
                  <a:gd name="connsiteY4" fmla="*/ 106198 h 10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6734" h="106198">
                    <a:moveTo>
                      <a:pt x="756734" y="106198"/>
                    </a:moveTo>
                    <a:lnTo>
                      <a:pt x="0" y="106198"/>
                    </a:lnTo>
                    <a:lnTo>
                      <a:pt x="86885" y="0"/>
                    </a:lnTo>
                    <a:lnTo>
                      <a:pt x="669849" y="0"/>
                    </a:lnTo>
                    <a:lnTo>
                      <a:pt x="756734" y="106198"/>
                    </a:lnTo>
                    <a:close/>
                  </a:path>
                </a:pathLst>
              </a:cu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02" name="任意多边形: 形状 3"/>
              <p:cNvSpPr/>
              <p:nvPr/>
            </p:nvSpPr>
            <p:spPr>
              <a:xfrm flipH="1" flipV="1">
                <a:off x="1292258" y="2510226"/>
                <a:ext cx="4348480" cy="3582015"/>
              </a:xfrm>
              <a:custGeom>
                <a:avLst/>
                <a:gdLst>
                  <a:gd name="connsiteX0" fmla="*/ 4016256 w 4016256"/>
                  <a:gd name="connsiteY0" fmla="*/ 3308349 h 3308349"/>
                  <a:gd name="connsiteX1" fmla="*/ 1158315 w 4016256"/>
                  <a:gd name="connsiteY1" fmla="*/ 3308349 h 3308349"/>
                  <a:gd name="connsiteX2" fmla="*/ 1071430 w 4016256"/>
                  <a:gd name="connsiteY2" fmla="*/ 3202151 h 3308349"/>
                  <a:gd name="connsiteX3" fmla="*/ 488466 w 4016256"/>
                  <a:gd name="connsiteY3" fmla="*/ 3202151 h 3308349"/>
                  <a:gd name="connsiteX4" fmla="*/ 401581 w 4016256"/>
                  <a:gd name="connsiteY4" fmla="*/ 3308349 h 3308349"/>
                  <a:gd name="connsiteX5" fmla="*/ 0 w 4016256"/>
                  <a:gd name="connsiteY5" fmla="*/ 3308349 h 3308349"/>
                  <a:gd name="connsiteX6" fmla="*/ 0 w 4016256"/>
                  <a:gd name="connsiteY6" fmla="*/ 0 h 3308349"/>
                  <a:gd name="connsiteX7" fmla="*/ 3750629 w 4016256"/>
                  <a:gd name="connsiteY7" fmla="*/ 0 h 3308349"/>
                  <a:gd name="connsiteX8" fmla="*/ 4016256 w 4016256"/>
                  <a:gd name="connsiteY8" fmla="*/ 265627 h 3308349"/>
                  <a:gd name="connsiteX9" fmla="*/ 4016256 w 4016256"/>
                  <a:gd name="connsiteY9" fmla="*/ 3308349 h 3308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16256" h="3308349">
                    <a:moveTo>
                      <a:pt x="4016256" y="3308349"/>
                    </a:moveTo>
                    <a:lnTo>
                      <a:pt x="1158315" y="3308349"/>
                    </a:lnTo>
                    <a:lnTo>
                      <a:pt x="1071430" y="3202151"/>
                    </a:lnTo>
                    <a:lnTo>
                      <a:pt x="488466" y="3202151"/>
                    </a:lnTo>
                    <a:lnTo>
                      <a:pt x="401581" y="3308349"/>
                    </a:lnTo>
                    <a:lnTo>
                      <a:pt x="0" y="3308349"/>
                    </a:lnTo>
                    <a:lnTo>
                      <a:pt x="0" y="0"/>
                    </a:lnTo>
                    <a:lnTo>
                      <a:pt x="3750629" y="0"/>
                    </a:lnTo>
                    <a:lnTo>
                      <a:pt x="4016256" y="265627"/>
                    </a:lnTo>
                    <a:lnTo>
                      <a:pt x="4016256" y="3308349"/>
                    </a:lnTo>
                    <a:close/>
                  </a:path>
                </a:pathLst>
              </a:custGeom>
              <a:solidFill>
                <a:schemeClr val="bg1"/>
              </a:solidFill>
              <a:ln w="38100">
                <a:solidFill>
                  <a:srgbClr val="16294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95" name="矩形 9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77014" y="3936083"/>
              <a:ext cx="4385468" cy="6380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sz="1600" b="1">
                  <a:latin typeface="微软雅黑" panose="020B0503020204020204" charset="-122"/>
                  <a:ea typeface="微软雅黑" panose="020B0503020204020204" charset="-122"/>
                </a:rPr>
                <a:t>游戏背景、规则、外观、交互</a:t>
              </a:r>
              <a:endParaRPr sz="16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77015" y="4671613"/>
              <a:ext cx="4385466" cy="6380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sz="1600" b="1">
                  <a:latin typeface="微软雅黑" panose="020B0503020204020204" charset="-122"/>
                  <a:ea typeface="微软雅黑" panose="020B0503020204020204" charset="-122"/>
                </a:rPr>
                <a:t>打破常规。</a:t>
              </a:r>
              <a:endParaRPr sz="16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97" name="直接连接符 1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72005" y="3726701"/>
              <a:ext cx="3988986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1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72005" y="4449854"/>
              <a:ext cx="3988986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1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CxnSpPr/>
            <p:nvPr/>
          </p:nvCxnSpPr>
          <p:spPr>
            <a:xfrm>
              <a:off x="1472005" y="5212885"/>
              <a:ext cx="3988986" cy="0"/>
            </a:xfrm>
            <a:prstGeom prst="line">
              <a:avLst/>
            </a:prstGeom>
            <a:ln w="19050">
              <a:solidFill>
                <a:schemeClr val="accent4">
                  <a:alpha val="31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矩形 9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  <p:cNvSpPr/>
            <p:nvPr/>
          </p:nvSpPr>
          <p:spPr>
            <a:xfrm>
              <a:off x="1298758" y="3200552"/>
              <a:ext cx="4341980" cy="6380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创新</a:t>
              </a:r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79167E-6 0.06829 L -4.79167E-6 -4.81481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22" dur="7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0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5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7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5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4" grpId="1"/>
      <p:bldP spid="70" grpId="0"/>
      <p:bldP spid="70" grpId="1"/>
      <p:bldP spid="74" grpId="0"/>
      <p:bldP spid="74" grpId="1"/>
      <p:bldP spid="76" grpId="0"/>
      <p:bldP spid="76" grpId="1"/>
      <p:bldP spid="6" grpId="0"/>
      <p:bldP spid="6" grpId="1"/>
      <p:bldP spid="22" grpId="0"/>
      <p:bldP spid="2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任意多边形: 形状 7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021968" y="1945896"/>
            <a:ext cx="3366396" cy="2902064"/>
          </a:xfrm>
          <a:custGeom>
            <a:avLst/>
            <a:gdLst>
              <a:gd name="connsiteX0" fmla="*/ 0 w 3366396"/>
              <a:gd name="connsiteY0" fmla="*/ 1451032 h 2902064"/>
              <a:gd name="connsiteX1" fmla="*/ 301535 w 3366396"/>
              <a:gd name="connsiteY1" fmla="*/ 847963 h 2902064"/>
              <a:gd name="connsiteX2" fmla="*/ 438512 w 3366396"/>
              <a:gd name="connsiteY2" fmla="*/ 915823 h 2902064"/>
              <a:gd name="connsiteX3" fmla="*/ 568471 w 3366396"/>
              <a:gd name="connsiteY3" fmla="*/ 653501 h 2902064"/>
              <a:gd name="connsiteX4" fmla="*/ 432458 w 3366396"/>
              <a:gd name="connsiteY4" fmla="*/ 586118 h 2902064"/>
              <a:gd name="connsiteX5" fmla="*/ 725517 w 3366396"/>
              <a:gd name="connsiteY5" fmla="*/ 0 h 2902064"/>
              <a:gd name="connsiteX6" fmla="*/ 2640880 w 3366396"/>
              <a:gd name="connsiteY6" fmla="*/ 0 h 2902064"/>
              <a:gd name="connsiteX7" fmla="*/ 3366396 w 3366396"/>
              <a:gd name="connsiteY7" fmla="*/ 1451032 h 2902064"/>
              <a:gd name="connsiteX8" fmla="*/ 2640880 w 3366396"/>
              <a:gd name="connsiteY8" fmla="*/ 2902064 h 2902064"/>
              <a:gd name="connsiteX9" fmla="*/ 725517 w 3366396"/>
              <a:gd name="connsiteY9" fmla="*/ 2902064 h 2902064"/>
              <a:gd name="connsiteX0-1" fmla="*/ 568471 w 3366396"/>
              <a:gd name="connsiteY0-2" fmla="*/ 653501 h 2902064"/>
              <a:gd name="connsiteX1-3" fmla="*/ 432458 w 3366396"/>
              <a:gd name="connsiteY1-4" fmla="*/ 586118 h 2902064"/>
              <a:gd name="connsiteX2-5" fmla="*/ 725517 w 3366396"/>
              <a:gd name="connsiteY2-6" fmla="*/ 0 h 2902064"/>
              <a:gd name="connsiteX3-7" fmla="*/ 2640880 w 3366396"/>
              <a:gd name="connsiteY3-8" fmla="*/ 0 h 2902064"/>
              <a:gd name="connsiteX4-9" fmla="*/ 3366396 w 3366396"/>
              <a:gd name="connsiteY4-10" fmla="*/ 1451032 h 2902064"/>
              <a:gd name="connsiteX5-11" fmla="*/ 2640880 w 3366396"/>
              <a:gd name="connsiteY5-12" fmla="*/ 2902064 h 2902064"/>
              <a:gd name="connsiteX6-13" fmla="*/ 725517 w 3366396"/>
              <a:gd name="connsiteY6-14" fmla="*/ 2902064 h 2902064"/>
              <a:gd name="connsiteX7-15" fmla="*/ 0 w 3366396"/>
              <a:gd name="connsiteY7-16" fmla="*/ 1451032 h 2902064"/>
              <a:gd name="connsiteX8-17" fmla="*/ 301535 w 3366396"/>
              <a:gd name="connsiteY8-18" fmla="*/ 847963 h 2902064"/>
              <a:gd name="connsiteX9-19" fmla="*/ 438512 w 3366396"/>
              <a:gd name="connsiteY9-20" fmla="*/ 915823 h 2902064"/>
              <a:gd name="connsiteX10" fmla="*/ 659911 w 3366396"/>
              <a:gd name="connsiteY10" fmla="*/ 744941 h 2902064"/>
              <a:gd name="connsiteX0-21" fmla="*/ 568471 w 3366396"/>
              <a:gd name="connsiteY0-22" fmla="*/ 653501 h 2902064"/>
              <a:gd name="connsiteX1-23" fmla="*/ 432458 w 3366396"/>
              <a:gd name="connsiteY1-24" fmla="*/ 586118 h 2902064"/>
              <a:gd name="connsiteX2-25" fmla="*/ 725517 w 3366396"/>
              <a:gd name="connsiteY2-26" fmla="*/ 0 h 2902064"/>
              <a:gd name="connsiteX3-27" fmla="*/ 2640880 w 3366396"/>
              <a:gd name="connsiteY3-28" fmla="*/ 0 h 2902064"/>
              <a:gd name="connsiteX4-29" fmla="*/ 3366396 w 3366396"/>
              <a:gd name="connsiteY4-30" fmla="*/ 1451032 h 2902064"/>
              <a:gd name="connsiteX5-31" fmla="*/ 2640880 w 3366396"/>
              <a:gd name="connsiteY5-32" fmla="*/ 2902064 h 2902064"/>
              <a:gd name="connsiteX6-33" fmla="*/ 725517 w 3366396"/>
              <a:gd name="connsiteY6-34" fmla="*/ 2902064 h 2902064"/>
              <a:gd name="connsiteX7-35" fmla="*/ 0 w 3366396"/>
              <a:gd name="connsiteY7-36" fmla="*/ 1451032 h 2902064"/>
              <a:gd name="connsiteX8-37" fmla="*/ 301535 w 3366396"/>
              <a:gd name="connsiteY8-38" fmla="*/ 847963 h 2902064"/>
              <a:gd name="connsiteX9-39" fmla="*/ 438512 w 3366396"/>
              <a:gd name="connsiteY9-40" fmla="*/ 915823 h 2902064"/>
              <a:gd name="connsiteX0-41" fmla="*/ 568471 w 3366396"/>
              <a:gd name="connsiteY0-42" fmla="*/ 653501 h 2902064"/>
              <a:gd name="connsiteX1-43" fmla="*/ 432458 w 3366396"/>
              <a:gd name="connsiteY1-44" fmla="*/ 586118 h 2902064"/>
              <a:gd name="connsiteX2-45" fmla="*/ 725517 w 3366396"/>
              <a:gd name="connsiteY2-46" fmla="*/ 0 h 2902064"/>
              <a:gd name="connsiteX3-47" fmla="*/ 2640880 w 3366396"/>
              <a:gd name="connsiteY3-48" fmla="*/ 0 h 2902064"/>
              <a:gd name="connsiteX4-49" fmla="*/ 3366396 w 3366396"/>
              <a:gd name="connsiteY4-50" fmla="*/ 1451032 h 2902064"/>
              <a:gd name="connsiteX5-51" fmla="*/ 2640880 w 3366396"/>
              <a:gd name="connsiteY5-52" fmla="*/ 2902064 h 2902064"/>
              <a:gd name="connsiteX6-53" fmla="*/ 725517 w 3366396"/>
              <a:gd name="connsiteY6-54" fmla="*/ 2902064 h 2902064"/>
              <a:gd name="connsiteX7-55" fmla="*/ 0 w 3366396"/>
              <a:gd name="connsiteY7-56" fmla="*/ 1451032 h 2902064"/>
              <a:gd name="connsiteX8-57" fmla="*/ 301535 w 3366396"/>
              <a:gd name="connsiteY8-58" fmla="*/ 847963 h 2902064"/>
              <a:gd name="connsiteX0-59" fmla="*/ 432458 w 3366396"/>
              <a:gd name="connsiteY0-60" fmla="*/ 586118 h 2902064"/>
              <a:gd name="connsiteX1-61" fmla="*/ 725517 w 3366396"/>
              <a:gd name="connsiteY1-62" fmla="*/ 0 h 2902064"/>
              <a:gd name="connsiteX2-63" fmla="*/ 2640880 w 3366396"/>
              <a:gd name="connsiteY2-64" fmla="*/ 0 h 2902064"/>
              <a:gd name="connsiteX3-65" fmla="*/ 3366396 w 3366396"/>
              <a:gd name="connsiteY3-66" fmla="*/ 1451032 h 2902064"/>
              <a:gd name="connsiteX4-67" fmla="*/ 2640880 w 3366396"/>
              <a:gd name="connsiteY4-68" fmla="*/ 2902064 h 2902064"/>
              <a:gd name="connsiteX5-69" fmla="*/ 725517 w 3366396"/>
              <a:gd name="connsiteY5-70" fmla="*/ 2902064 h 2902064"/>
              <a:gd name="connsiteX6-71" fmla="*/ 0 w 3366396"/>
              <a:gd name="connsiteY6-72" fmla="*/ 1451032 h 2902064"/>
              <a:gd name="connsiteX7-73" fmla="*/ 301535 w 3366396"/>
              <a:gd name="connsiteY7-74" fmla="*/ 847963 h 290206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366396" h="2902064">
                <a:moveTo>
                  <a:pt x="432458" y="586118"/>
                </a:moveTo>
                <a:lnTo>
                  <a:pt x="725517" y="0"/>
                </a:lnTo>
                <a:lnTo>
                  <a:pt x="2640880" y="0"/>
                </a:lnTo>
                <a:lnTo>
                  <a:pt x="3366396" y="1451032"/>
                </a:lnTo>
                <a:lnTo>
                  <a:pt x="2640880" y="2902064"/>
                </a:lnTo>
                <a:lnTo>
                  <a:pt x="725517" y="2902064"/>
                </a:lnTo>
                <a:lnTo>
                  <a:pt x="0" y="1451032"/>
                </a:lnTo>
                <a:lnTo>
                  <a:pt x="301535" y="847963"/>
                </a:lnTo>
              </a:path>
            </a:pathLst>
          </a:cu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39" name="直接连接符 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362514" y="23719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直接连接符 3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586068" y="22740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直接连接符 4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807855" y="217300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155362" y="4402789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直接连接符 4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378917" y="4304891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直接连接符 4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600703" y="420388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六边形 3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404969" y="2276066"/>
            <a:ext cx="2600394" cy="2241724"/>
          </a:xfrm>
          <a:prstGeom prst="hexagon">
            <a:avLst/>
          </a:prstGeom>
          <a:solidFill>
            <a:schemeClr val="accent2"/>
          </a:solidFill>
          <a:ln w="508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01034" y="2712058"/>
            <a:ext cx="4429338" cy="977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4800" b="1" spc="-10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rPr>
              <a:t>思</a:t>
            </a:r>
            <a:r>
              <a:rPr lang="zh-CN" altLang="en-US" sz="4800" b="1" spc="-100">
                <a:solidFill>
                  <a:schemeClr val="accent4"/>
                </a:solidFill>
                <a:latin typeface="Source Han Serif CN" panose="02020400000000000000" pitchFamily="18" charset="-128"/>
                <a:ea typeface="Source Han Serif CN" panose="02020400000000000000" pitchFamily="18" charset="-128"/>
                <a:cs typeface="+mn-ea"/>
                <a:sym typeface="+mn-lt"/>
              </a:rPr>
              <a:t>路</a:t>
            </a:r>
            <a:endParaRPr lang="zh-CN" altLang="en-US" sz="4800" b="1" spc="-100">
              <a:solidFill>
                <a:schemeClr val="accent4"/>
              </a:solidFill>
              <a:latin typeface="Source Han Serif CN" panose="02020400000000000000" pitchFamily="18" charset="-128"/>
              <a:ea typeface="Source Han Serif CN" panose="02020400000000000000" pitchFamily="18" charset="-128"/>
              <a:cs typeface="+mn-ea"/>
              <a:sym typeface="+mn-lt"/>
            </a:endParaRPr>
          </a:p>
        </p:txBody>
      </p:sp>
      <p:sp>
        <p:nvSpPr>
          <p:cNvPr id="45" name="矩形 4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702536" y="3104541"/>
            <a:ext cx="2005259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4"/>
                </a:solidFill>
                <a:latin typeface="+mj-ea"/>
                <a:ea typeface="+mj-ea"/>
              </a:rPr>
              <a:t>PART 3</a:t>
            </a:r>
            <a:endParaRPr lang="en-US" altLang="zh-CN" sz="320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cxnSp>
        <p:nvCxnSpPr>
          <p:cNvPr id="33" name="直接连接符 3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780138" y="3784600"/>
            <a:ext cx="1850056" cy="0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箭头: V 形 4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7370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箭头: V 形 4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5495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箭头: V 形 5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2645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3" name="箭头: V 形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89315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4" name="箭头: V 形 5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75218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55" name="直接连接符 5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177986" y="478972"/>
            <a:ext cx="4822909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258629" y="478972"/>
            <a:ext cx="2452914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146523" y="6196405"/>
            <a:ext cx="778777" cy="218899"/>
            <a:chOff x="11179968" y="266700"/>
            <a:chExt cx="440532" cy="123825"/>
          </a:xfrm>
        </p:grpSpPr>
        <p:sp>
          <p:nvSpPr>
            <p:cNvPr id="58" name="十字形 57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十字形 58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十字形 61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63" name="组合 6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0855484" y="425563"/>
            <a:ext cx="201386" cy="126888"/>
            <a:chOff x="2481943" y="-275771"/>
            <a:chExt cx="2130265" cy="9579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4" name="箭头: V 形 63"/>
            <p:cNvSpPr/>
            <p:nvPr/>
          </p:nvSpPr>
          <p:spPr>
            <a:xfrm>
              <a:off x="24819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5" name="箭头: V 形 64"/>
            <p:cNvSpPr/>
            <p:nvPr/>
          </p:nvSpPr>
          <p:spPr>
            <a:xfrm>
              <a:off x="311059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6" name="箭头: V 形 65"/>
            <p:cNvSpPr/>
            <p:nvPr/>
          </p:nvSpPr>
          <p:spPr>
            <a:xfrm>
              <a:off x="37392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8" name="矩形 6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387" y="6564283"/>
            <a:ext cx="5886913" cy="2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261257" y="6199413"/>
            <a:ext cx="2440192" cy="377371"/>
            <a:chOff x="261257" y="6199413"/>
            <a:chExt cx="2440192" cy="377371"/>
          </a:xfrm>
        </p:grpSpPr>
        <p:sp>
          <p:nvSpPr>
            <p:cNvPr id="70" name="任意多边形: 形状 69"/>
            <p:cNvSpPr/>
            <p:nvPr/>
          </p:nvSpPr>
          <p:spPr>
            <a:xfrm flipH="1">
              <a:off x="261257" y="6199413"/>
              <a:ext cx="1380383" cy="377371"/>
            </a:xfrm>
            <a:custGeom>
              <a:avLst/>
              <a:gdLst>
                <a:gd name="connsiteX0" fmla="*/ 1380383 w 1380383"/>
                <a:gd name="connsiteY0" fmla="*/ 0 h 377371"/>
                <a:gd name="connsiteX1" fmla="*/ 1250661 w 1380383"/>
                <a:gd name="connsiteY1" fmla="*/ 0 h 377371"/>
                <a:gd name="connsiteX2" fmla="*/ 338690 w 1380383"/>
                <a:gd name="connsiteY2" fmla="*/ 0 h 377371"/>
                <a:gd name="connsiteX3" fmla="*/ 296191 w 1380383"/>
                <a:gd name="connsiteY3" fmla="*/ 0 h 377371"/>
                <a:gd name="connsiteX4" fmla="*/ 0 w 1380383"/>
                <a:gd name="connsiteY4" fmla="*/ 377371 h 377371"/>
                <a:gd name="connsiteX5" fmla="*/ 338690 w 1380383"/>
                <a:gd name="connsiteY5" fmla="*/ 377371 h 377371"/>
                <a:gd name="connsiteX6" fmla="*/ 954470 w 1380383"/>
                <a:gd name="connsiteY6" fmla="*/ 377371 h 377371"/>
                <a:gd name="connsiteX7" fmla="*/ 1380383 w 1380383"/>
                <a:gd name="connsiteY7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0383" h="377371">
                  <a:moveTo>
                    <a:pt x="1380383" y="0"/>
                  </a:moveTo>
                  <a:lnTo>
                    <a:pt x="1250661" y="0"/>
                  </a:lnTo>
                  <a:lnTo>
                    <a:pt x="338690" y="0"/>
                  </a:lnTo>
                  <a:lnTo>
                    <a:pt x="296191" y="0"/>
                  </a:lnTo>
                  <a:lnTo>
                    <a:pt x="0" y="377371"/>
                  </a:lnTo>
                  <a:lnTo>
                    <a:pt x="338690" y="377371"/>
                  </a:lnTo>
                  <a:lnTo>
                    <a:pt x="954470" y="377371"/>
                  </a:lnTo>
                  <a:lnTo>
                    <a:pt x="1380383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143242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156529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169816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183103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196390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209677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222964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2362514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3.7037E-6 L 2.29167E-6 3.7037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4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48" dur="75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0 L -2.08333E-6 0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3982 L -3.95833E-6 0.14815 " pathEditMode="relative" rAng="0" ptsTypes="AA">
                                      <p:cBhvr>
                                        <p:cTn id="60" dur="7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95833E-6 -0.03982 L -3.95833E-6 7.40741E-7 " pathEditMode="relative" rAng="0" ptsTypes="AA">
                                      <p:cBhvr>
                                        <p:cTn id="6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03889 L 3.75E-6 -0.14815 " pathEditMode="relative" rAng="0" ptsTypes="AA">
                                      <p:cBhvr>
                                        <p:cTn id="67" dur="750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64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5E-6 0.03843 L 3.75E-6 -3.7037E-7 " pathEditMode="relative" rAng="0" ptsTypes="AA">
                                      <p:cBhvr>
                                        <p:cTn id="69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8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" presetClass="emp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4" dur="750" fill="hold"/>
                                        <p:tgtEl>
                                          <p:spTgt spid="45"/>
                                        </p:tgtEl>
                                      </p:cBhvr>
                                      <p:by x="150000" y="150000"/>
                                      <p:from x="253226" y="25322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-7.40741E-7 L 0.11081 -7.40741E-7 " pathEditMode="relative" rAng="0" ptsTypes="AA">
                                      <p:cBhvr>
                                        <p:cTn id="112" dur="75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-7.40741E-7 L -3.95833E-6 -7.40741E-7 " pathEditMode="relative" rAng="0" ptsTypes="AA">
                                      <p:cBhvr>
                                        <p:cTn id="11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79" grpId="1" animBg="1"/>
      <p:bldP spid="79" grpId="2" animBg="1"/>
      <p:bldP spid="38" grpId="0" animBg="1"/>
      <p:bldP spid="38" grpId="1" animBg="1"/>
      <p:bldP spid="38" grpId="2" animBg="1"/>
      <p:bldP spid="52" grpId="0"/>
      <p:bldP spid="52" grpId="1"/>
      <p:bldP spid="52" grpId="2"/>
      <p:bldP spid="45" grpId="0"/>
      <p:bldP spid="45" grpId="1"/>
      <p:bldP spid="47" grpId="0" animBg="1"/>
      <p:bldP spid="47" grpId="1" animBg="1"/>
      <p:bldP spid="48" grpId="0" animBg="1"/>
      <p:bldP spid="48" grpId="1" animBg="1"/>
      <p:bldP spid="51" grpId="0" animBg="1"/>
      <p:bldP spid="51" grpId="1" animBg="1"/>
      <p:bldP spid="53" grpId="0" animBg="1"/>
      <p:bldP spid="53" grpId="1" animBg="1"/>
      <p:bldP spid="54" grpId="0" animBg="1"/>
      <p:bldP spid="54" grpId="1" animBg="1"/>
      <p:bldP spid="6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>
            <a:spLocks noGrp="1"/>
          </p:cNvSpPr>
          <p:nvPr>
            <p:ph type="body" sz="quarter" idx="10"/>
          </p:nvPr>
        </p:nvSpPr>
        <p:spPr>
          <a:xfrm>
            <a:off x="925268" y="21346"/>
            <a:ext cx="9567235" cy="6819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accent4"/>
                </a:solidFill>
              </a:rPr>
              <a:t>PART</a:t>
            </a:r>
            <a:r>
              <a:rPr lang="zh-CN" altLang="en-US" dirty="0">
                <a:solidFill>
                  <a:schemeClr val="accent4"/>
                </a:solidFill>
              </a:rPr>
              <a:t>  </a:t>
            </a:r>
            <a:r>
              <a:rPr lang="en-US" altLang="zh-CN" dirty="0">
                <a:solidFill>
                  <a:schemeClr val="accent4"/>
                </a:solidFill>
              </a:rPr>
              <a:t>3</a:t>
            </a:r>
            <a:r>
              <a:rPr lang="zh-CN" altLang="en-US" dirty="0">
                <a:solidFill>
                  <a:schemeClr val="accent4"/>
                </a:solidFill>
              </a:rPr>
              <a:t>  </a:t>
            </a:r>
            <a:r>
              <a:rPr lang="zh-CN" altLang="en-US" dirty="0">
                <a:solidFill>
                  <a:schemeClr val="accent4"/>
                </a:solidFill>
              </a:rPr>
              <a:t>思路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36" name="矩形 3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035773" y="4840214"/>
            <a:ext cx="10120454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altLang="zh-CN"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图形</a:t>
            </a:r>
            <a:r>
              <a:rPr altLang="zh-CN" sz="32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界面</a:t>
            </a:r>
            <a:r>
              <a:rPr altLang="zh-CN"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完成</a:t>
            </a:r>
            <a:endParaRPr altLang="zh-CN" sz="20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矩形: 剪去对角 4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664282" y="2272910"/>
            <a:ext cx="8863437" cy="2312597"/>
          </a:xfrm>
          <a:prstGeom prst="snip2DiagRect">
            <a:avLst>
              <a:gd name="adj1" fmla="val 0"/>
              <a:gd name="adj2" fmla="val 25228"/>
            </a:avLst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任意多边形: 形状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1664282" y="3899620"/>
            <a:ext cx="435697" cy="435697"/>
          </a:xfrm>
          <a:custGeom>
            <a:avLst/>
            <a:gdLst>
              <a:gd name="connsiteX0" fmla="*/ 0 w 464035"/>
              <a:gd name="connsiteY0" fmla="*/ 0 h 464035"/>
              <a:gd name="connsiteX1" fmla="*/ 136096 w 464035"/>
              <a:gd name="connsiteY1" fmla="*/ 136096 h 464035"/>
              <a:gd name="connsiteX2" fmla="*/ 136096 w 464035"/>
              <a:gd name="connsiteY2" fmla="*/ 324523 h 464035"/>
              <a:gd name="connsiteX3" fmla="*/ 324523 w 464035"/>
              <a:gd name="connsiteY3" fmla="*/ 324523 h 464035"/>
              <a:gd name="connsiteX4" fmla="*/ 464035 w 464035"/>
              <a:gd name="connsiteY4" fmla="*/ 464035 h 464035"/>
              <a:gd name="connsiteX5" fmla="*/ 0 w 464035"/>
              <a:gd name="connsiteY5" fmla="*/ 464035 h 464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035" h="464035">
                <a:moveTo>
                  <a:pt x="0" y="0"/>
                </a:moveTo>
                <a:lnTo>
                  <a:pt x="136096" y="136096"/>
                </a:lnTo>
                <a:lnTo>
                  <a:pt x="136096" y="324523"/>
                </a:lnTo>
                <a:lnTo>
                  <a:pt x="324523" y="324523"/>
                </a:lnTo>
                <a:lnTo>
                  <a:pt x="464035" y="464035"/>
                </a:lnTo>
                <a:lnTo>
                  <a:pt x="0" y="464035"/>
                </a:lnTo>
                <a:close/>
              </a:path>
            </a:pathLst>
          </a:cu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0" name="组合 5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9300092" y="2019544"/>
            <a:ext cx="678556" cy="301284"/>
            <a:chOff x="8623300" y="1969370"/>
            <a:chExt cx="772284" cy="342900"/>
          </a:xfrm>
        </p:grpSpPr>
        <p:cxnSp>
          <p:nvCxnSpPr>
            <p:cNvPr id="61" name="直接连接符 60"/>
            <p:cNvCxnSpPr/>
            <p:nvPr/>
          </p:nvCxnSpPr>
          <p:spPr>
            <a:xfrm>
              <a:off x="8623300" y="1969370"/>
              <a:ext cx="342900" cy="342900"/>
            </a:xfrm>
            <a:prstGeom prst="line">
              <a:avLst/>
            </a:prstGeom>
            <a:ln w="50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8837992" y="1969370"/>
              <a:ext cx="342900" cy="342900"/>
            </a:xfrm>
            <a:prstGeom prst="line">
              <a:avLst/>
            </a:prstGeom>
            <a:ln w="50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9052684" y="1969370"/>
              <a:ext cx="342900" cy="342900"/>
            </a:xfrm>
            <a:prstGeom prst="line">
              <a:avLst/>
            </a:prstGeom>
            <a:ln w="50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矩形 4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335194" y="2860783"/>
            <a:ext cx="7522882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使用python里pygame、tkinter两个库，查文档、用函数、调试、再查文档，如此往复。</a:t>
            </a:r>
            <a:endParaRPr lang="zh-CN" altLang="zh-CN" sz="24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4 -7.40741E-7 L -0.10885 -7.40741E-7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7.40741E-7 L -3.75E-6 -7.40741E-7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3229 -0.0544 L -8.33333E-7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270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506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2969 -0.04931 L 2.08333E-6 4.44444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245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2 2.96296E-6 L 0.11081 2.96296E-6 " pathEditMode="relative" rAng="0" ptsTypes="AA">
                                      <p:cBhvr>
                                        <p:cTn id="26" dur="75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2.96296E-6 L 0 2.96296E-6 " pathEditMode="relative" rAng="0" ptsTypes="AA">
                                      <p:cBhvr>
                                        <p:cTn id="2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1000" fill="hold"/>
                                        <p:tgtEl>
                                          <p:spTgt spid="36"/>
                                        </p:tgtEl>
                                      </p:cBhvr>
                                      <p:by x="150000" y="150000"/>
                                      <p:from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50" grpId="0" bldLvl="0" animBg="1"/>
      <p:bldP spid="50" grpId="1" bldLvl="0" animBg="1"/>
      <p:bldP spid="50" grpId="2" bldLvl="0" animBg="1"/>
      <p:bldP spid="53" grpId="0" animBg="1"/>
      <p:bldP spid="53" grpId="1" animBg="1"/>
      <p:bldP spid="49" grpId="0"/>
      <p:bldP spid="49" grpId="1"/>
      <p:bldP spid="49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任意多边形: 形状 7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021968" y="1945896"/>
            <a:ext cx="3366396" cy="2902064"/>
          </a:xfrm>
          <a:custGeom>
            <a:avLst/>
            <a:gdLst>
              <a:gd name="connsiteX0" fmla="*/ 0 w 3366396"/>
              <a:gd name="connsiteY0" fmla="*/ 1451032 h 2902064"/>
              <a:gd name="connsiteX1" fmla="*/ 301535 w 3366396"/>
              <a:gd name="connsiteY1" fmla="*/ 847963 h 2902064"/>
              <a:gd name="connsiteX2" fmla="*/ 438512 w 3366396"/>
              <a:gd name="connsiteY2" fmla="*/ 915823 h 2902064"/>
              <a:gd name="connsiteX3" fmla="*/ 568471 w 3366396"/>
              <a:gd name="connsiteY3" fmla="*/ 653501 h 2902064"/>
              <a:gd name="connsiteX4" fmla="*/ 432458 w 3366396"/>
              <a:gd name="connsiteY4" fmla="*/ 586118 h 2902064"/>
              <a:gd name="connsiteX5" fmla="*/ 725517 w 3366396"/>
              <a:gd name="connsiteY5" fmla="*/ 0 h 2902064"/>
              <a:gd name="connsiteX6" fmla="*/ 2640880 w 3366396"/>
              <a:gd name="connsiteY6" fmla="*/ 0 h 2902064"/>
              <a:gd name="connsiteX7" fmla="*/ 3366396 w 3366396"/>
              <a:gd name="connsiteY7" fmla="*/ 1451032 h 2902064"/>
              <a:gd name="connsiteX8" fmla="*/ 2640880 w 3366396"/>
              <a:gd name="connsiteY8" fmla="*/ 2902064 h 2902064"/>
              <a:gd name="connsiteX9" fmla="*/ 725517 w 3366396"/>
              <a:gd name="connsiteY9" fmla="*/ 2902064 h 2902064"/>
              <a:gd name="connsiteX0-1" fmla="*/ 568471 w 3366396"/>
              <a:gd name="connsiteY0-2" fmla="*/ 653501 h 2902064"/>
              <a:gd name="connsiteX1-3" fmla="*/ 432458 w 3366396"/>
              <a:gd name="connsiteY1-4" fmla="*/ 586118 h 2902064"/>
              <a:gd name="connsiteX2-5" fmla="*/ 725517 w 3366396"/>
              <a:gd name="connsiteY2-6" fmla="*/ 0 h 2902064"/>
              <a:gd name="connsiteX3-7" fmla="*/ 2640880 w 3366396"/>
              <a:gd name="connsiteY3-8" fmla="*/ 0 h 2902064"/>
              <a:gd name="connsiteX4-9" fmla="*/ 3366396 w 3366396"/>
              <a:gd name="connsiteY4-10" fmla="*/ 1451032 h 2902064"/>
              <a:gd name="connsiteX5-11" fmla="*/ 2640880 w 3366396"/>
              <a:gd name="connsiteY5-12" fmla="*/ 2902064 h 2902064"/>
              <a:gd name="connsiteX6-13" fmla="*/ 725517 w 3366396"/>
              <a:gd name="connsiteY6-14" fmla="*/ 2902064 h 2902064"/>
              <a:gd name="connsiteX7-15" fmla="*/ 0 w 3366396"/>
              <a:gd name="connsiteY7-16" fmla="*/ 1451032 h 2902064"/>
              <a:gd name="connsiteX8-17" fmla="*/ 301535 w 3366396"/>
              <a:gd name="connsiteY8-18" fmla="*/ 847963 h 2902064"/>
              <a:gd name="connsiteX9-19" fmla="*/ 438512 w 3366396"/>
              <a:gd name="connsiteY9-20" fmla="*/ 915823 h 2902064"/>
              <a:gd name="connsiteX10" fmla="*/ 659911 w 3366396"/>
              <a:gd name="connsiteY10" fmla="*/ 744941 h 2902064"/>
              <a:gd name="connsiteX0-21" fmla="*/ 568471 w 3366396"/>
              <a:gd name="connsiteY0-22" fmla="*/ 653501 h 2902064"/>
              <a:gd name="connsiteX1-23" fmla="*/ 432458 w 3366396"/>
              <a:gd name="connsiteY1-24" fmla="*/ 586118 h 2902064"/>
              <a:gd name="connsiteX2-25" fmla="*/ 725517 w 3366396"/>
              <a:gd name="connsiteY2-26" fmla="*/ 0 h 2902064"/>
              <a:gd name="connsiteX3-27" fmla="*/ 2640880 w 3366396"/>
              <a:gd name="connsiteY3-28" fmla="*/ 0 h 2902064"/>
              <a:gd name="connsiteX4-29" fmla="*/ 3366396 w 3366396"/>
              <a:gd name="connsiteY4-30" fmla="*/ 1451032 h 2902064"/>
              <a:gd name="connsiteX5-31" fmla="*/ 2640880 w 3366396"/>
              <a:gd name="connsiteY5-32" fmla="*/ 2902064 h 2902064"/>
              <a:gd name="connsiteX6-33" fmla="*/ 725517 w 3366396"/>
              <a:gd name="connsiteY6-34" fmla="*/ 2902064 h 2902064"/>
              <a:gd name="connsiteX7-35" fmla="*/ 0 w 3366396"/>
              <a:gd name="connsiteY7-36" fmla="*/ 1451032 h 2902064"/>
              <a:gd name="connsiteX8-37" fmla="*/ 301535 w 3366396"/>
              <a:gd name="connsiteY8-38" fmla="*/ 847963 h 2902064"/>
              <a:gd name="connsiteX9-39" fmla="*/ 438512 w 3366396"/>
              <a:gd name="connsiteY9-40" fmla="*/ 915823 h 2902064"/>
              <a:gd name="connsiteX0-41" fmla="*/ 568471 w 3366396"/>
              <a:gd name="connsiteY0-42" fmla="*/ 653501 h 2902064"/>
              <a:gd name="connsiteX1-43" fmla="*/ 432458 w 3366396"/>
              <a:gd name="connsiteY1-44" fmla="*/ 586118 h 2902064"/>
              <a:gd name="connsiteX2-45" fmla="*/ 725517 w 3366396"/>
              <a:gd name="connsiteY2-46" fmla="*/ 0 h 2902064"/>
              <a:gd name="connsiteX3-47" fmla="*/ 2640880 w 3366396"/>
              <a:gd name="connsiteY3-48" fmla="*/ 0 h 2902064"/>
              <a:gd name="connsiteX4-49" fmla="*/ 3366396 w 3366396"/>
              <a:gd name="connsiteY4-50" fmla="*/ 1451032 h 2902064"/>
              <a:gd name="connsiteX5-51" fmla="*/ 2640880 w 3366396"/>
              <a:gd name="connsiteY5-52" fmla="*/ 2902064 h 2902064"/>
              <a:gd name="connsiteX6-53" fmla="*/ 725517 w 3366396"/>
              <a:gd name="connsiteY6-54" fmla="*/ 2902064 h 2902064"/>
              <a:gd name="connsiteX7-55" fmla="*/ 0 w 3366396"/>
              <a:gd name="connsiteY7-56" fmla="*/ 1451032 h 2902064"/>
              <a:gd name="connsiteX8-57" fmla="*/ 301535 w 3366396"/>
              <a:gd name="connsiteY8-58" fmla="*/ 847963 h 2902064"/>
              <a:gd name="connsiteX0-59" fmla="*/ 432458 w 3366396"/>
              <a:gd name="connsiteY0-60" fmla="*/ 586118 h 2902064"/>
              <a:gd name="connsiteX1-61" fmla="*/ 725517 w 3366396"/>
              <a:gd name="connsiteY1-62" fmla="*/ 0 h 2902064"/>
              <a:gd name="connsiteX2-63" fmla="*/ 2640880 w 3366396"/>
              <a:gd name="connsiteY2-64" fmla="*/ 0 h 2902064"/>
              <a:gd name="connsiteX3-65" fmla="*/ 3366396 w 3366396"/>
              <a:gd name="connsiteY3-66" fmla="*/ 1451032 h 2902064"/>
              <a:gd name="connsiteX4-67" fmla="*/ 2640880 w 3366396"/>
              <a:gd name="connsiteY4-68" fmla="*/ 2902064 h 2902064"/>
              <a:gd name="connsiteX5-69" fmla="*/ 725517 w 3366396"/>
              <a:gd name="connsiteY5-70" fmla="*/ 2902064 h 2902064"/>
              <a:gd name="connsiteX6-71" fmla="*/ 0 w 3366396"/>
              <a:gd name="connsiteY6-72" fmla="*/ 1451032 h 2902064"/>
              <a:gd name="connsiteX7-73" fmla="*/ 301535 w 3366396"/>
              <a:gd name="connsiteY7-74" fmla="*/ 847963 h 290206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366396" h="2902064">
                <a:moveTo>
                  <a:pt x="432458" y="586118"/>
                </a:moveTo>
                <a:lnTo>
                  <a:pt x="725517" y="0"/>
                </a:lnTo>
                <a:lnTo>
                  <a:pt x="2640880" y="0"/>
                </a:lnTo>
                <a:lnTo>
                  <a:pt x="3366396" y="1451032"/>
                </a:lnTo>
                <a:lnTo>
                  <a:pt x="2640880" y="2902064"/>
                </a:lnTo>
                <a:lnTo>
                  <a:pt x="725517" y="2902064"/>
                </a:lnTo>
                <a:lnTo>
                  <a:pt x="0" y="1451032"/>
                </a:lnTo>
                <a:lnTo>
                  <a:pt x="301535" y="847963"/>
                </a:lnTo>
              </a:path>
            </a:pathLst>
          </a:cu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9" name="直接连接符 3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362514" y="23719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直接连接符 39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586068" y="2274010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直接连接符 4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807855" y="217300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155362" y="4402789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直接连接符 4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378917" y="4304891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直接连接符 4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4600703" y="4203885"/>
            <a:ext cx="447111" cy="234111"/>
          </a:xfrm>
          <a:prstGeom prst="line">
            <a:avLst/>
          </a:prstGeom>
          <a:noFill/>
          <a:ln w="381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六边形 3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 rot="5400000">
            <a:off x="2404969" y="2276066"/>
            <a:ext cx="2600394" cy="2241724"/>
          </a:xfrm>
          <a:prstGeom prst="hexagon">
            <a:avLst/>
          </a:prstGeom>
          <a:solidFill>
            <a:schemeClr val="accent2"/>
          </a:solidFill>
          <a:ln w="50800">
            <a:solidFill>
              <a:srgbClr val="1629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矩形 51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01034" y="2606013"/>
            <a:ext cx="4429338" cy="977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4800" b="1" spc="-10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过程</a:t>
            </a:r>
            <a:endParaRPr lang="zh-CN" altLang="en-US" sz="4800" b="1" spc="-10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5" name="矩形 4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2702536" y="3104541"/>
            <a:ext cx="2005259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PART 4</a:t>
            </a:r>
            <a:endParaRPr lang="en-US" altLang="zh-CN" sz="3200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3" name="直接连接符 3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2780138" y="3784600"/>
            <a:ext cx="1850056" cy="0"/>
          </a:xfrm>
          <a:prstGeom prst="line">
            <a:avLst/>
          </a:prstGeom>
          <a:ln w="127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箭头: V 形 4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-7370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箭头: V 形 4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554950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箭头: V 形 5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2645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箭头: V 形 5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89315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箭头: V 形 53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7521808" y="-405493"/>
            <a:ext cx="623036" cy="957944"/>
          </a:xfrm>
          <a:prstGeom prst="chevron">
            <a:avLst>
              <a:gd name="adj" fmla="val 63093"/>
            </a:avLst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5" name="直接连接符 54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1177986" y="478972"/>
            <a:ext cx="4822909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CxnSpPr/>
          <p:nvPr/>
        </p:nvCxnSpPr>
        <p:spPr>
          <a:xfrm>
            <a:off x="8258629" y="478972"/>
            <a:ext cx="2452914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1146523" y="6196405"/>
            <a:ext cx="778777" cy="218899"/>
            <a:chOff x="11179968" y="266700"/>
            <a:chExt cx="440532" cy="123825"/>
          </a:xfrm>
        </p:grpSpPr>
        <p:sp>
          <p:nvSpPr>
            <p:cNvPr id="58" name="十字形 57"/>
            <p:cNvSpPr/>
            <p:nvPr/>
          </p:nvSpPr>
          <p:spPr>
            <a:xfrm>
              <a:off x="11179968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9" name="十字形 58"/>
            <p:cNvSpPr/>
            <p:nvPr/>
          </p:nvSpPr>
          <p:spPr>
            <a:xfrm>
              <a:off x="11338321" y="297654"/>
              <a:ext cx="61916" cy="61916"/>
            </a:xfrm>
            <a:prstGeom prst="plus">
              <a:avLst>
                <a:gd name="adj" fmla="val 38158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11496675" y="266700"/>
              <a:ext cx="123825" cy="123825"/>
              <a:chOff x="11484769" y="257175"/>
              <a:chExt cx="123825" cy="123825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11484769" y="257175"/>
                <a:ext cx="123825" cy="123825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2" name="十字形 61"/>
              <p:cNvSpPr/>
              <p:nvPr/>
            </p:nvSpPr>
            <p:spPr>
              <a:xfrm>
                <a:off x="11515723" y="288129"/>
                <a:ext cx="61916" cy="61916"/>
              </a:xfrm>
              <a:prstGeom prst="plus">
                <a:avLst>
                  <a:gd name="adj" fmla="val 381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63" name="组合 62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10855484" y="425563"/>
            <a:ext cx="201386" cy="126888"/>
            <a:chOff x="2481943" y="-275771"/>
            <a:chExt cx="2130265" cy="9579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4" name="箭头: V 形 63"/>
            <p:cNvSpPr/>
            <p:nvPr/>
          </p:nvSpPr>
          <p:spPr>
            <a:xfrm>
              <a:off x="24819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5" name="箭头: V 形 64"/>
            <p:cNvSpPr/>
            <p:nvPr/>
          </p:nvSpPr>
          <p:spPr>
            <a:xfrm>
              <a:off x="311059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箭头: V 形 65"/>
            <p:cNvSpPr/>
            <p:nvPr/>
          </p:nvSpPr>
          <p:spPr>
            <a:xfrm>
              <a:off x="3739243" y="-275771"/>
              <a:ext cx="872965" cy="957944"/>
            </a:xfrm>
            <a:prstGeom prst="chevron">
              <a:avLst>
                <a:gd name="adj" fmla="val 63093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68" name="矩形 67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SpPr/>
          <p:nvPr/>
        </p:nvSpPr>
        <p:spPr>
          <a:xfrm>
            <a:off x="6038387" y="6564283"/>
            <a:ext cx="5886913" cy="25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9" name="组合 68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/>
          <p:cNvGrpSpPr/>
          <p:nvPr/>
        </p:nvGrpSpPr>
        <p:grpSpPr>
          <a:xfrm>
            <a:off x="261257" y="6199413"/>
            <a:ext cx="2440192" cy="377371"/>
            <a:chOff x="261257" y="6199413"/>
            <a:chExt cx="2440192" cy="377371"/>
          </a:xfrm>
        </p:grpSpPr>
        <p:sp>
          <p:nvSpPr>
            <p:cNvPr id="70" name="任意多边形: 形状 69"/>
            <p:cNvSpPr/>
            <p:nvPr/>
          </p:nvSpPr>
          <p:spPr>
            <a:xfrm flipH="1">
              <a:off x="261257" y="6199413"/>
              <a:ext cx="1380383" cy="377371"/>
            </a:xfrm>
            <a:custGeom>
              <a:avLst/>
              <a:gdLst>
                <a:gd name="connsiteX0" fmla="*/ 1380383 w 1380383"/>
                <a:gd name="connsiteY0" fmla="*/ 0 h 377371"/>
                <a:gd name="connsiteX1" fmla="*/ 1250661 w 1380383"/>
                <a:gd name="connsiteY1" fmla="*/ 0 h 377371"/>
                <a:gd name="connsiteX2" fmla="*/ 338690 w 1380383"/>
                <a:gd name="connsiteY2" fmla="*/ 0 h 377371"/>
                <a:gd name="connsiteX3" fmla="*/ 296191 w 1380383"/>
                <a:gd name="connsiteY3" fmla="*/ 0 h 377371"/>
                <a:gd name="connsiteX4" fmla="*/ 0 w 1380383"/>
                <a:gd name="connsiteY4" fmla="*/ 377371 h 377371"/>
                <a:gd name="connsiteX5" fmla="*/ 338690 w 1380383"/>
                <a:gd name="connsiteY5" fmla="*/ 377371 h 377371"/>
                <a:gd name="connsiteX6" fmla="*/ 954470 w 1380383"/>
                <a:gd name="connsiteY6" fmla="*/ 377371 h 377371"/>
                <a:gd name="connsiteX7" fmla="*/ 1380383 w 1380383"/>
                <a:gd name="connsiteY7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0383" h="377371">
                  <a:moveTo>
                    <a:pt x="1380383" y="0"/>
                  </a:moveTo>
                  <a:lnTo>
                    <a:pt x="1250661" y="0"/>
                  </a:lnTo>
                  <a:lnTo>
                    <a:pt x="338690" y="0"/>
                  </a:lnTo>
                  <a:lnTo>
                    <a:pt x="296191" y="0"/>
                  </a:lnTo>
                  <a:lnTo>
                    <a:pt x="0" y="377371"/>
                  </a:lnTo>
                  <a:lnTo>
                    <a:pt x="338690" y="377371"/>
                  </a:lnTo>
                  <a:lnTo>
                    <a:pt x="954470" y="377371"/>
                  </a:lnTo>
                  <a:lnTo>
                    <a:pt x="1380383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任意多边形: 形状 70"/>
            <p:cNvSpPr/>
            <p:nvPr/>
          </p:nvSpPr>
          <p:spPr>
            <a:xfrm flipH="1">
              <a:off x="143242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2" name="任意多边形: 形状 71"/>
            <p:cNvSpPr/>
            <p:nvPr/>
          </p:nvSpPr>
          <p:spPr>
            <a:xfrm flipH="1">
              <a:off x="156529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 flipH="1">
              <a:off x="169816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任意多边形: 形状 73"/>
            <p:cNvSpPr/>
            <p:nvPr/>
          </p:nvSpPr>
          <p:spPr>
            <a:xfrm flipH="1">
              <a:off x="183103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任意多边形: 形状 74"/>
            <p:cNvSpPr/>
            <p:nvPr/>
          </p:nvSpPr>
          <p:spPr>
            <a:xfrm flipH="1">
              <a:off x="196390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任意多边形: 形状 75"/>
            <p:cNvSpPr/>
            <p:nvPr/>
          </p:nvSpPr>
          <p:spPr>
            <a:xfrm flipH="1">
              <a:off x="209677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任意多边形: 形状 76"/>
            <p:cNvSpPr/>
            <p:nvPr/>
          </p:nvSpPr>
          <p:spPr>
            <a:xfrm flipH="1">
              <a:off x="2229647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任意多边形: 形状 77"/>
            <p:cNvSpPr/>
            <p:nvPr/>
          </p:nvSpPr>
          <p:spPr>
            <a:xfrm flipH="1">
              <a:off x="2362514" y="6199413"/>
              <a:ext cx="338935" cy="377371"/>
            </a:xfrm>
            <a:custGeom>
              <a:avLst/>
              <a:gdLst>
                <a:gd name="connsiteX0" fmla="*/ 338935 w 338935"/>
                <a:gd name="connsiteY0" fmla="*/ 0 h 377371"/>
                <a:gd name="connsiteX1" fmla="*/ 296191 w 338935"/>
                <a:gd name="connsiteY1" fmla="*/ 0 h 377371"/>
                <a:gd name="connsiteX2" fmla="*/ 0 w 338935"/>
                <a:gd name="connsiteY2" fmla="*/ 377371 h 377371"/>
                <a:gd name="connsiteX3" fmla="*/ 42744 w 338935"/>
                <a:gd name="connsiteY3" fmla="*/ 377371 h 3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935" h="377371">
                  <a:moveTo>
                    <a:pt x="338935" y="0"/>
                  </a:moveTo>
                  <a:lnTo>
                    <a:pt x="296191" y="0"/>
                  </a:lnTo>
                  <a:lnTo>
                    <a:pt x="0" y="377371"/>
                  </a:lnTo>
                  <a:lnTo>
                    <a:pt x="42744" y="3773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" name="e7d195523061f1c0" descr="e7d195523061f1c0d3ba7f298e59d031c9c3f97027ed136f882110EF8F17BAD1F2C348D17C7856EF46CB4678CC9E44EE1ABA681E3133328A7B4D22AAF822B2429426B2355AA8CC44631ADF5DCF3CCC2E1E000EB7C35470D22DCA42EDCD79DE109A9A19D7F8BA4808E223C0F74918B091D436B7CAE5452477B171825FFFAB1E69882F2B7CEC446AEC" hidden="1"/>
          <p:cNvSpPr txBox="1"/>
          <p:nvPr/>
        </p:nvSpPr>
        <p:spPr>
          <a:xfrm>
            <a:off x="-355600" y="1803400"/>
            <a:ext cx="1016000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 dirty="0"/>
              <a:t>e7d195523061f1c0d3ba7f298e59d031c9c3f97027ed136f882110EF8F17BAD1F2C348D17C7856EF46CB4678CC9E44EE1ABA681E3133328A7B4D22AAF822B2429426B2355AA8CC44631ADF5DCF3CCC2E1E000EB7C35470D22DCA42EDCD79DE109A9A19D7F8BA4808E223C0F74918B091D436B7CAE5452477B171825FFFAB1E69882F2B7CEC446AEC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3.7037E-6 L 2.29167E-6 3.7037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513 2.96296E-6 L 2.08333E-7 2.96296E-6 " pathEditMode="relative" rAng="0" ptsTypes="AA">
                                      <p:cBhvr>
                                        <p:cTn id="4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1524 0 L -0.10885 0 " pathEditMode="relative" rAng="0" ptsTypes="AA">
                                      <p:cBhvr>
                                        <p:cTn id="48" dur="75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602 0 L -2.08333E-6 0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5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-0.0676 L -2.08333E-6 2.96296E-6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0.03982 L -3.95833E-6 0.14815 " pathEditMode="relative" rAng="0" ptsTypes="AA">
                                      <p:cBhvr>
                                        <p:cTn id="60" dur="7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95833E-6 -0.03982 L -3.95833E-6 7.40741E-7 " pathEditMode="relative" rAng="0" ptsTypes="AA">
                                      <p:cBhvr>
                                        <p:cTn id="6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decel="506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03889 L 3.75E-6 -0.14815 " pathEditMode="relative" rAng="0" ptsTypes="AA">
                                      <p:cBhvr>
                                        <p:cTn id="67" dur="750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64" presetClass="path" presetSubtype="0" decel="506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5E-6 0.03843 L 3.75E-6 -3.7037E-7 " pathEditMode="relative" rAng="0" ptsTypes="AA">
                                      <p:cBhvr>
                                        <p:cTn id="69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7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055 -0.00973 L 2.29167E-6 3.7037E-6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486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5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8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5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5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0886 0.0081 L -3.125E-6 -2.59259E-6 " pathEditMode="relative" rAng="0" ptsTypes="AA">
                                      <p:cBhvr>
                                        <p:cTn id="9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17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" presetClass="emp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4" dur="750" fill="hold"/>
                                        <p:tgtEl>
                                          <p:spTgt spid="45"/>
                                        </p:tgtEl>
                                      </p:cBhvr>
                                      <p:by x="150000" y="150000"/>
                                      <p:from x="253226" y="25322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63 4.44444E-6 L 0.11081 4.44444E-6 " pathEditMode="relative" rAng="0" ptsTypes="AA">
                                      <p:cBhvr>
                                        <p:cTn id="112" dur="75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35" presetClass="path" presetSubtype="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3 4.44444E-6 L 2.08333E-6 4.44444E-6 " pathEditMode="relative" rAng="0" ptsTypes="AA">
                                      <p:cBhvr>
                                        <p:cTn id="11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bldLvl="0" animBg="1"/>
      <p:bldP spid="79" grpId="1" bldLvl="0" animBg="1"/>
      <p:bldP spid="79" grpId="2" bldLvl="0" animBg="1"/>
      <p:bldP spid="38" grpId="0" bldLvl="0" animBg="1"/>
      <p:bldP spid="38" grpId="1" bldLvl="0" animBg="1"/>
      <p:bldP spid="38" grpId="2" bldLvl="0" animBg="1"/>
      <p:bldP spid="52" grpId="0"/>
      <p:bldP spid="52" grpId="1"/>
      <p:bldP spid="52" grpId="2"/>
      <p:bldP spid="45" grpId="0"/>
      <p:bldP spid="45" grpId="1"/>
      <p:bldP spid="47" grpId="0" bldLvl="0" animBg="1"/>
      <p:bldP spid="47" grpId="1" bldLvl="0" animBg="1"/>
      <p:bldP spid="48" grpId="0" bldLvl="0" animBg="1"/>
      <p:bldP spid="48" grpId="1" bldLvl="0" animBg="1"/>
      <p:bldP spid="51" grpId="0" bldLvl="0" animBg="1"/>
      <p:bldP spid="51" grpId="1" bldLvl="0" animBg="1"/>
      <p:bldP spid="53" grpId="0" bldLvl="0" animBg="1"/>
      <p:bldP spid="53" grpId="1" bldLvl="0" animBg="1"/>
      <p:bldP spid="54" grpId="0" bldLvl="0" animBg="1"/>
      <p:bldP spid="54" grpId="1" bldLvl="0" animBg="1"/>
      <p:bldP spid="68" grpId="0" bldLvl="0" animBg="1"/>
    </p:bld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ags/tag2.xml><?xml version="1.0" encoding="utf-8"?>
<p:tagLst xmlns:p="http://schemas.openxmlformats.org/presentationml/2006/main">
  <p:tag name="COMMONDATA" val="eyJoZGlkIjoiNWI4MjA0ODNhMTkxNTA0ZmJlMDEyMGNmNTBmMzEyMjgifQ=="/>
</p:tagLst>
</file>

<file path=ppt/theme/theme1.xml><?xml version="1.0" encoding="utf-8"?>
<a:theme xmlns:a="http://schemas.openxmlformats.org/drawingml/2006/main" name="Office 主题​​">
  <a:themeElements>
    <a:clrScheme name="自定义 9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5600"/>
      </a:accent1>
      <a:accent2>
        <a:srgbClr val="FECD2A"/>
      </a:accent2>
      <a:accent3>
        <a:srgbClr val="FFB100"/>
      </a:accent3>
      <a:accent4>
        <a:srgbClr val="16293E"/>
      </a:accent4>
      <a:accent5>
        <a:srgbClr val="FFFFFF"/>
      </a:accent5>
      <a:accent6>
        <a:srgbClr val="FFFFFF"/>
      </a:accent6>
      <a:hlink>
        <a:srgbClr val="0563C1"/>
      </a:hlink>
      <a:folHlink>
        <a:srgbClr val="954F72"/>
      </a:folHlink>
    </a:clrScheme>
    <a:fontScheme name="Arca Majora 2 Heavy">
      <a:majorFont>
        <a:latin typeface="Arca Majora 2 Heavy"/>
        <a:ea typeface="Arca Majora 2 Heavy"/>
        <a:cs typeface=""/>
      </a:majorFont>
      <a:minorFont>
        <a:latin typeface="Hanken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5891</Words>
  <Application>WPS 演示</Application>
  <PresentationFormat>宽屏</PresentationFormat>
  <Paragraphs>270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Source Han Serif CN</vt:lpstr>
      <vt:lpstr>Kozuka Mincho Pro R</vt:lpstr>
      <vt:lpstr>华文细黑</vt:lpstr>
      <vt:lpstr>思源黑体 CN Heavy</vt:lpstr>
      <vt:lpstr>Arca Majora 2 Heavy</vt:lpstr>
      <vt:lpstr>Source Han Serif CN Heavy</vt:lpstr>
      <vt:lpstr>Wingdings</vt:lpstr>
      <vt:lpstr>PingFang SC Semibold</vt:lpstr>
      <vt:lpstr>Helvetica</vt:lpstr>
      <vt:lpstr>Arial Unicode MS</vt:lpstr>
      <vt:lpstr>Hanken Light</vt:lpstr>
      <vt:lpstr>Segoe Print</vt:lpstr>
      <vt:lpstr>等线</vt:lpstr>
      <vt:lpstr>黑体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Taki</cp:lastModifiedBy>
  <cp:revision>34</cp:revision>
  <dcterms:created xsi:type="dcterms:W3CDTF">2022-06-23T16:11:00Z</dcterms:created>
  <dcterms:modified xsi:type="dcterms:W3CDTF">2022-06-24T15:14:05Z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9E0BCAF835E074CCB37CB462DBF34CD7</vt:lpwstr>
  </property>
  <property fmtid="{D5CDD505-2E9C-101B-9397-08002B2CF9AE}" pid="3" name="KSOProductBuildVer">
    <vt:lpwstr>2052-11.1.0.11830</vt:lpwstr>
  </property>
</Properties>
</file>

<file path=docProps/thumbnail.jpeg>
</file>